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rial Unicode Bold" charset="1" panose="020B0704020202020204"/>
      <p:regular r:id="rId27"/>
    </p:embeddedFont>
    <p:embeddedFont>
      <p:font typeface="Arial Unicode" charset="1" panose="020B0604020202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3.png" Type="http://schemas.openxmlformats.org/officeDocument/2006/relationships/image"/><Relationship Id="rId5" Target="../media/image5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3.png" Type="http://schemas.openxmlformats.org/officeDocument/2006/relationships/image"/><Relationship Id="rId5" Target="../media/image5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3.png" Type="http://schemas.openxmlformats.org/officeDocument/2006/relationships/image"/><Relationship Id="rId5" Target="../media/image59.jpeg" Type="http://schemas.openxmlformats.org/officeDocument/2006/relationships/image"/><Relationship Id="rId6" Target="../media/image6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3.png" Type="http://schemas.openxmlformats.org/officeDocument/2006/relationships/image"/><Relationship Id="rId5" Target="../media/image61.jpeg" Type="http://schemas.openxmlformats.org/officeDocument/2006/relationships/image"/><Relationship Id="rId6" Target="../media/image6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3.png" Type="http://schemas.openxmlformats.org/officeDocument/2006/relationships/image"/><Relationship Id="rId5" Target="../media/image63.jpeg" Type="http://schemas.openxmlformats.org/officeDocument/2006/relationships/image"/><Relationship Id="rId6" Target="../media/image6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3.png" Type="http://schemas.openxmlformats.org/officeDocument/2006/relationships/image"/><Relationship Id="rId5" Target="../media/image65.jpeg" Type="http://schemas.openxmlformats.org/officeDocument/2006/relationships/image"/><Relationship Id="rId6" Target="../media/image6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3.png" Type="http://schemas.openxmlformats.org/officeDocument/2006/relationships/image"/><Relationship Id="rId5" Target="../media/image67.jpeg" Type="http://schemas.openxmlformats.org/officeDocument/2006/relationships/image"/><Relationship Id="rId6" Target="../media/image6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3.png" Type="http://schemas.openxmlformats.org/officeDocument/2006/relationships/image"/><Relationship Id="rId5" Target="../media/image69.jpeg" Type="http://schemas.openxmlformats.org/officeDocument/2006/relationships/image"/><Relationship Id="rId6" Target="../media/image70.jpeg" Type="http://schemas.openxmlformats.org/officeDocument/2006/relationships/image"/><Relationship Id="rId7" Target="../media/image7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3.png" Type="http://schemas.openxmlformats.org/officeDocument/2006/relationships/image"/><Relationship Id="rId5" Target="../media/image7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3.png" Type="http://schemas.openxmlformats.org/officeDocument/2006/relationships/image"/><Relationship Id="rId5" Target="../media/image7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3.png" Type="http://schemas.openxmlformats.org/officeDocument/2006/relationships/image"/><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jpeg" Type="http://schemas.openxmlformats.org/officeDocument/2006/relationships/image"/><Relationship Id="rId9" Target="../media/image1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3.png" Type="http://schemas.openxmlformats.org/officeDocument/2006/relationships/image"/><Relationship Id="rId5" Target="../media/image74.jpeg" Type="http://schemas.openxmlformats.org/officeDocument/2006/relationships/image"/><Relationship Id="rId6" Target="../media/image7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3.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png" Type="http://schemas.openxmlformats.org/officeDocument/2006/relationships/image"/><Relationship Id="rId5" Target="../media/image3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jpeg" Type="http://schemas.openxmlformats.org/officeDocument/2006/relationships/image"/><Relationship Id="rId4" Target="../media/image3.pn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3.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0.png" Type="http://schemas.openxmlformats.org/officeDocument/2006/relationships/image"/><Relationship Id="rId5" Target="../media/image3.pn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3.png" Type="http://schemas.openxmlformats.org/officeDocument/2006/relationships/image"/><Relationship Id="rId5" Target="../media/image3.png" Type="http://schemas.openxmlformats.org/officeDocument/2006/relationships/image"/><Relationship Id="rId6" Target="../media/image5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62861" y="7255463"/>
            <a:ext cx="4584441" cy="45844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76502">
            <a:off x="15172850" y="-1786679"/>
            <a:ext cx="4584441" cy="45844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0767060" y="8794622"/>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Freeform 13" id="13"/>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14" id="14"/>
          <p:cNvSpPr/>
          <p:nvPr/>
        </p:nvSpPr>
        <p:spPr>
          <a:xfrm flipH="false" flipV="false" rot="0">
            <a:off x="6272692" y="3590392"/>
            <a:ext cx="8988736" cy="6696608"/>
          </a:xfrm>
          <a:custGeom>
            <a:avLst/>
            <a:gdLst/>
            <a:ahLst/>
            <a:cxnLst/>
            <a:rect r="r" b="b" t="t" l="l"/>
            <a:pathLst>
              <a:path h="6696608" w="8988736">
                <a:moveTo>
                  <a:pt x="0" y="0"/>
                </a:moveTo>
                <a:lnTo>
                  <a:pt x="8988736" y="0"/>
                </a:lnTo>
                <a:lnTo>
                  <a:pt x="8988736" y="6696608"/>
                </a:lnTo>
                <a:lnTo>
                  <a:pt x="0" y="6696608"/>
                </a:lnTo>
                <a:lnTo>
                  <a:pt x="0" y="0"/>
                </a:lnTo>
                <a:close/>
              </a:path>
            </a:pathLst>
          </a:custGeom>
          <a:blipFill>
            <a:blip r:embed="rId5">
              <a:alphaModFix amt="12000"/>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2725149" y="3217793"/>
            <a:ext cx="1522799" cy="1619999"/>
          </a:xfrm>
          <a:custGeom>
            <a:avLst/>
            <a:gdLst/>
            <a:ahLst/>
            <a:cxnLst/>
            <a:rect r="r" b="b" t="t" l="l"/>
            <a:pathLst>
              <a:path h="1619999" w="1522799">
                <a:moveTo>
                  <a:pt x="0" y="0"/>
                </a:moveTo>
                <a:lnTo>
                  <a:pt x="1522799" y="0"/>
                </a:lnTo>
                <a:lnTo>
                  <a:pt x="1522799" y="1619999"/>
                </a:lnTo>
                <a:lnTo>
                  <a:pt x="0" y="1619999"/>
                </a:lnTo>
                <a:lnTo>
                  <a:pt x="0" y="0"/>
                </a:lnTo>
                <a:close/>
              </a:path>
            </a:pathLst>
          </a:custGeom>
          <a:blipFill>
            <a:blip r:embed="rId7">
              <a:alphaModFix amt="12000"/>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529360" y="2199809"/>
            <a:ext cx="9813429" cy="1827984"/>
          </a:xfrm>
          <a:prstGeom prst="rect">
            <a:avLst/>
          </a:prstGeom>
        </p:spPr>
        <p:txBody>
          <a:bodyPr anchor="t" rtlCol="false" tIns="0" lIns="0" bIns="0" rIns="0">
            <a:spAutoFit/>
          </a:bodyPr>
          <a:lstStyle/>
          <a:p>
            <a:pPr algn="l">
              <a:lnSpc>
                <a:spcPts val="13214"/>
              </a:lnSpc>
            </a:pPr>
            <a:r>
              <a:rPr lang="en-US" sz="15016" spc="-946">
                <a:solidFill>
                  <a:srgbClr val="FFFFFF"/>
                </a:solidFill>
                <a:latin typeface="Arial Unicode Bold"/>
              </a:rPr>
              <a:t>Magerun</a:t>
            </a:r>
          </a:p>
        </p:txBody>
      </p:sp>
      <p:sp>
        <p:nvSpPr>
          <p:cNvPr name="TextBox 17" id="17"/>
          <p:cNvSpPr txBox="true"/>
          <p:nvPr/>
        </p:nvSpPr>
        <p:spPr>
          <a:xfrm rot="0">
            <a:off x="1529360" y="1658160"/>
            <a:ext cx="5523118" cy="311278"/>
          </a:xfrm>
          <a:prstGeom prst="rect">
            <a:avLst/>
          </a:prstGeom>
        </p:spPr>
        <p:txBody>
          <a:bodyPr anchor="t" rtlCol="false" tIns="0" lIns="0" bIns="0" rIns="0">
            <a:spAutoFit/>
          </a:bodyPr>
          <a:lstStyle/>
          <a:p>
            <a:pPr algn="l">
              <a:lnSpc>
                <a:spcPts val="2202"/>
              </a:lnSpc>
            </a:pPr>
            <a:r>
              <a:rPr lang="en-US" sz="2503" spc="72">
                <a:solidFill>
                  <a:srgbClr val="FFFFFF"/>
                </a:solidFill>
                <a:latin typeface="Arial Unicode"/>
              </a:rPr>
              <a:t>KELOMPOK</a:t>
            </a:r>
            <a:r>
              <a:rPr lang="en-US" sz="2503" spc="72">
                <a:solidFill>
                  <a:srgbClr val="FF3131"/>
                </a:solidFill>
                <a:latin typeface="Arial Unicode"/>
              </a:rPr>
              <a:t> 7</a:t>
            </a:r>
          </a:p>
        </p:txBody>
      </p:sp>
      <p:sp>
        <p:nvSpPr>
          <p:cNvPr name="TextBox 18" id="18"/>
          <p:cNvSpPr txBox="true"/>
          <p:nvPr/>
        </p:nvSpPr>
        <p:spPr>
          <a:xfrm rot="0">
            <a:off x="10767060" y="8310363"/>
            <a:ext cx="6098671" cy="337227"/>
          </a:xfrm>
          <a:prstGeom prst="rect">
            <a:avLst/>
          </a:prstGeom>
        </p:spPr>
        <p:txBody>
          <a:bodyPr anchor="t" rtlCol="false" tIns="0" lIns="0" bIns="0" rIns="0">
            <a:spAutoFit/>
          </a:bodyPr>
          <a:lstStyle/>
          <a:p>
            <a:pPr algn="r">
              <a:lnSpc>
                <a:spcPts val="2645"/>
              </a:lnSpc>
            </a:pPr>
            <a:r>
              <a:rPr lang="en-US" sz="2727">
                <a:solidFill>
                  <a:srgbClr val="FFFFFF"/>
                </a:solidFill>
                <a:latin typeface="Arial Unicode"/>
              </a:rPr>
              <a:t>ALGORITMA DAN PEMROGRAMAN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7" id="7"/>
          <p:cNvSpPr/>
          <p:nvPr/>
        </p:nvSpPr>
        <p:spPr>
          <a:xfrm flipH="false" flipV="false" rot="0">
            <a:off x="3874078" y="2599055"/>
            <a:ext cx="11081394" cy="5781597"/>
          </a:xfrm>
          <a:custGeom>
            <a:avLst/>
            <a:gdLst/>
            <a:ahLst/>
            <a:cxnLst/>
            <a:rect r="r" b="b" t="t" l="l"/>
            <a:pathLst>
              <a:path h="5781597" w="11081394">
                <a:moveTo>
                  <a:pt x="0" y="0"/>
                </a:moveTo>
                <a:lnTo>
                  <a:pt x="11081394" y="0"/>
                </a:lnTo>
                <a:lnTo>
                  <a:pt x="11081394" y="5781596"/>
                </a:lnTo>
                <a:lnTo>
                  <a:pt x="0" y="5781596"/>
                </a:lnTo>
                <a:lnTo>
                  <a:pt x="0" y="0"/>
                </a:lnTo>
                <a:close/>
              </a:path>
            </a:pathLst>
          </a:custGeom>
          <a:blipFill>
            <a:blip r:embed="rId5"/>
            <a:stretch>
              <a:fillRect l="0" t="0" r="0" b="0"/>
            </a:stretch>
          </a:blipFill>
        </p:spPr>
      </p:sp>
      <p:sp>
        <p:nvSpPr>
          <p:cNvPr name="TextBox 8" id="8"/>
          <p:cNvSpPr txBox="true"/>
          <p:nvPr/>
        </p:nvSpPr>
        <p:spPr>
          <a:xfrm rot="0">
            <a:off x="3874078" y="689433"/>
            <a:ext cx="7754411" cy="1490661"/>
          </a:xfrm>
          <a:prstGeom prst="rect">
            <a:avLst/>
          </a:prstGeom>
        </p:spPr>
        <p:txBody>
          <a:bodyPr anchor="t" rtlCol="false" tIns="0" lIns="0" bIns="0" rIns="0">
            <a:spAutoFit/>
          </a:bodyPr>
          <a:lstStyle/>
          <a:p>
            <a:pPr algn="l">
              <a:lnSpc>
                <a:spcPts val="10712"/>
              </a:lnSpc>
            </a:pPr>
            <a:r>
              <a:rPr lang="en-US" sz="12173" spc="-766">
                <a:solidFill>
                  <a:srgbClr val="FFFFFF"/>
                </a:solidFill>
                <a:latin typeface="Arial Unicode Bold"/>
              </a:rPr>
              <a:t>Login Page</a:t>
            </a:r>
          </a:p>
        </p:txBody>
      </p:sp>
      <p:sp>
        <p:nvSpPr>
          <p:cNvPr name="TextBox 9" id="9"/>
          <p:cNvSpPr txBox="true"/>
          <p:nvPr/>
        </p:nvSpPr>
        <p:spPr>
          <a:xfrm rot="0">
            <a:off x="688066" y="529081"/>
            <a:ext cx="3660365" cy="2799430"/>
          </a:xfrm>
          <a:prstGeom prst="rect">
            <a:avLst/>
          </a:prstGeom>
        </p:spPr>
        <p:txBody>
          <a:bodyPr anchor="t" rtlCol="false" tIns="0" lIns="0" bIns="0" rIns="0">
            <a:spAutoFit/>
          </a:bodyPr>
          <a:lstStyle/>
          <a:p>
            <a:pPr algn="l">
              <a:lnSpc>
                <a:spcPts val="20263"/>
              </a:lnSpc>
            </a:pPr>
            <a:r>
              <a:rPr lang="en-US" sz="23026" spc="-1450">
                <a:solidFill>
                  <a:srgbClr val="FFFFFF"/>
                </a:solidFill>
                <a:latin typeface="Arial Unicode Bold"/>
              </a:rPr>
              <a:t>01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7" id="7"/>
          <p:cNvSpPr/>
          <p:nvPr/>
        </p:nvSpPr>
        <p:spPr>
          <a:xfrm flipH="false" flipV="false" rot="0">
            <a:off x="3874078" y="2599055"/>
            <a:ext cx="12991653" cy="6106077"/>
          </a:xfrm>
          <a:custGeom>
            <a:avLst/>
            <a:gdLst/>
            <a:ahLst/>
            <a:cxnLst/>
            <a:rect r="r" b="b" t="t" l="l"/>
            <a:pathLst>
              <a:path h="6106077" w="12991653">
                <a:moveTo>
                  <a:pt x="0" y="0"/>
                </a:moveTo>
                <a:lnTo>
                  <a:pt x="12991653" y="0"/>
                </a:lnTo>
                <a:lnTo>
                  <a:pt x="12991653" y="6106077"/>
                </a:lnTo>
                <a:lnTo>
                  <a:pt x="0" y="6106077"/>
                </a:lnTo>
                <a:lnTo>
                  <a:pt x="0" y="0"/>
                </a:lnTo>
                <a:close/>
              </a:path>
            </a:pathLst>
          </a:custGeom>
          <a:blipFill>
            <a:blip r:embed="rId5"/>
            <a:stretch>
              <a:fillRect l="0" t="0" r="0" b="0"/>
            </a:stretch>
          </a:blipFill>
        </p:spPr>
      </p:sp>
      <p:sp>
        <p:nvSpPr>
          <p:cNvPr name="TextBox 8" id="8"/>
          <p:cNvSpPr txBox="true"/>
          <p:nvPr/>
        </p:nvSpPr>
        <p:spPr>
          <a:xfrm rot="0">
            <a:off x="3874078" y="689433"/>
            <a:ext cx="7754411" cy="1490661"/>
          </a:xfrm>
          <a:prstGeom prst="rect">
            <a:avLst/>
          </a:prstGeom>
        </p:spPr>
        <p:txBody>
          <a:bodyPr anchor="t" rtlCol="false" tIns="0" lIns="0" bIns="0" rIns="0">
            <a:spAutoFit/>
          </a:bodyPr>
          <a:lstStyle/>
          <a:p>
            <a:pPr algn="l">
              <a:lnSpc>
                <a:spcPts val="10712"/>
              </a:lnSpc>
            </a:pPr>
            <a:r>
              <a:rPr lang="en-US" sz="12173" spc="-766">
                <a:solidFill>
                  <a:srgbClr val="FFFFFF"/>
                </a:solidFill>
                <a:latin typeface="Arial Unicode Bold"/>
              </a:rPr>
              <a:t>Home Page</a:t>
            </a:r>
          </a:p>
        </p:txBody>
      </p:sp>
      <p:sp>
        <p:nvSpPr>
          <p:cNvPr name="TextBox 9" id="9"/>
          <p:cNvSpPr txBox="true"/>
          <p:nvPr/>
        </p:nvSpPr>
        <p:spPr>
          <a:xfrm rot="0">
            <a:off x="688066" y="529081"/>
            <a:ext cx="3660365" cy="2799430"/>
          </a:xfrm>
          <a:prstGeom prst="rect">
            <a:avLst/>
          </a:prstGeom>
        </p:spPr>
        <p:txBody>
          <a:bodyPr anchor="t" rtlCol="false" tIns="0" lIns="0" bIns="0" rIns="0">
            <a:spAutoFit/>
          </a:bodyPr>
          <a:lstStyle/>
          <a:p>
            <a:pPr algn="l">
              <a:lnSpc>
                <a:spcPts val="20263"/>
              </a:lnSpc>
            </a:pPr>
            <a:r>
              <a:rPr lang="en-US" sz="23026" spc="-1450">
                <a:solidFill>
                  <a:srgbClr val="FFFFFF"/>
                </a:solidFill>
                <a:latin typeface="Arial Unicode Bold"/>
              </a:rPr>
              <a:t>02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7" id="7"/>
          <p:cNvSpPr/>
          <p:nvPr/>
        </p:nvSpPr>
        <p:spPr>
          <a:xfrm flipH="false" flipV="false" rot="0">
            <a:off x="1028700" y="3193650"/>
            <a:ext cx="8115300" cy="6298442"/>
          </a:xfrm>
          <a:custGeom>
            <a:avLst/>
            <a:gdLst/>
            <a:ahLst/>
            <a:cxnLst/>
            <a:rect r="r" b="b" t="t" l="l"/>
            <a:pathLst>
              <a:path h="6298442" w="8115300">
                <a:moveTo>
                  <a:pt x="0" y="0"/>
                </a:moveTo>
                <a:lnTo>
                  <a:pt x="8115300" y="0"/>
                </a:lnTo>
                <a:lnTo>
                  <a:pt x="8115300" y="6298442"/>
                </a:lnTo>
                <a:lnTo>
                  <a:pt x="0" y="6298442"/>
                </a:lnTo>
                <a:lnTo>
                  <a:pt x="0" y="0"/>
                </a:lnTo>
                <a:close/>
              </a:path>
            </a:pathLst>
          </a:custGeom>
          <a:blipFill>
            <a:blip r:embed="rId5"/>
            <a:stretch>
              <a:fillRect l="0" t="0" r="0" b="0"/>
            </a:stretch>
          </a:blipFill>
        </p:spPr>
      </p:sp>
      <p:sp>
        <p:nvSpPr>
          <p:cNvPr name="Freeform 8" id="8"/>
          <p:cNvSpPr/>
          <p:nvPr/>
        </p:nvSpPr>
        <p:spPr>
          <a:xfrm flipH="false" flipV="false" rot="0">
            <a:off x="9497673" y="2828392"/>
            <a:ext cx="7368057" cy="6663699"/>
          </a:xfrm>
          <a:custGeom>
            <a:avLst/>
            <a:gdLst/>
            <a:ahLst/>
            <a:cxnLst/>
            <a:rect r="r" b="b" t="t" l="l"/>
            <a:pathLst>
              <a:path h="6663699" w="7368057">
                <a:moveTo>
                  <a:pt x="0" y="0"/>
                </a:moveTo>
                <a:lnTo>
                  <a:pt x="7368058" y="0"/>
                </a:lnTo>
                <a:lnTo>
                  <a:pt x="7368058" y="6663700"/>
                </a:lnTo>
                <a:lnTo>
                  <a:pt x="0" y="6663700"/>
                </a:lnTo>
                <a:lnTo>
                  <a:pt x="0" y="0"/>
                </a:lnTo>
                <a:close/>
              </a:path>
            </a:pathLst>
          </a:custGeom>
          <a:blipFill>
            <a:blip r:embed="rId6"/>
            <a:stretch>
              <a:fillRect l="0" t="0" r="0" b="0"/>
            </a:stretch>
          </a:blipFill>
        </p:spPr>
      </p:sp>
      <p:sp>
        <p:nvSpPr>
          <p:cNvPr name="TextBox 9" id="9"/>
          <p:cNvSpPr txBox="true"/>
          <p:nvPr/>
        </p:nvSpPr>
        <p:spPr>
          <a:xfrm rot="0">
            <a:off x="3874078" y="689433"/>
            <a:ext cx="7754411" cy="1490661"/>
          </a:xfrm>
          <a:prstGeom prst="rect">
            <a:avLst/>
          </a:prstGeom>
        </p:spPr>
        <p:txBody>
          <a:bodyPr anchor="t" rtlCol="false" tIns="0" lIns="0" bIns="0" rIns="0">
            <a:spAutoFit/>
          </a:bodyPr>
          <a:lstStyle/>
          <a:p>
            <a:pPr algn="l">
              <a:lnSpc>
                <a:spcPts val="10712"/>
              </a:lnSpc>
            </a:pPr>
            <a:r>
              <a:rPr lang="en-US" sz="12173" spc="-766">
                <a:solidFill>
                  <a:srgbClr val="FFFFFF"/>
                </a:solidFill>
                <a:latin typeface="Arial Unicode Bold"/>
              </a:rPr>
              <a:t>Laundry</a:t>
            </a:r>
          </a:p>
        </p:txBody>
      </p:sp>
      <p:sp>
        <p:nvSpPr>
          <p:cNvPr name="TextBox 10" id="10"/>
          <p:cNvSpPr txBox="true"/>
          <p:nvPr/>
        </p:nvSpPr>
        <p:spPr>
          <a:xfrm rot="0">
            <a:off x="688066" y="529081"/>
            <a:ext cx="3660365" cy="2799430"/>
          </a:xfrm>
          <a:prstGeom prst="rect">
            <a:avLst/>
          </a:prstGeom>
        </p:spPr>
        <p:txBody>
          <a:bodyPr anchor="t" rtlCol="false" tIns="0" lIns="0" bIns="0" rIns="0">
            <a:spAutoFit/>
          </a:bodyPr>
          <a:lstStyle/>
          <a:p>
            <a:pPr algn="l">
              <a:lnSpc>
                <a:spcPts val="20263"/>
              </a:lnSpc>
            </a:pPr>
            <a:r>
              <a:rPr lang="en-US" sz="23026" spc="-1450">
                <a:solidFill>
                  <a:srgbClr val="FFFFFF"/>
                </a:solidFill>
                <a:latin typeface="Arial Unicode Bold"/>
              </a:rPr>
              <a:t>03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7" id="7"/>
          <p:cNvSpPr/>
          <p:nvPr/>
        </p:nvSpPr>
        <p:spPr>
          <a:xfrm flipH="false" flipV="false" rot="0">
            <a:off x="1900451" y="3128141"/>
            <a:ext cx="7243549" cy="6365783"/>
          </a:xfrm>
          <a:custGeom>
            <a:avLst/>
            <a:gdLst/>
            <a:ahLst/>
            <a:cxnLst/>
            <a:rect r="r" b="b" t="t" l="l"/>
            <a:pathLst>
              <a:path h="6365783" w="7243549">
                <a:moveTo>
                  <a:pt x="0" y="0"/>
                </a:moveTo>
                <a:lnTo>
                  <a:pt x="7243549" y="0"/>
                </a:lnTo>
                <a:lnTo>
                  <a:pt x="7243549" y="6365783"/>
                </a:lnTo>
                <a:lnTo>
                  <a:pt x="0" y="6365783"/>
                </a:lnTo>
                <a:lnTo>
                  <a:pt x="0" y="0"/>
                </a:lnTo>
                <a:close/>
              </a:path>
            </a:pathLst>
          </a:custGeom>
          <a:blipFill>
            <a:blip r:embed="rId5"/>
            <a:stretch>
              <a:fillRect l="0" t="0" r="0" b="0"/>
            </a:stretch>
          </a:blipFill>
        </p:spPr>
      </p:sp>
      <p:sp>
        <p:nvSpPr>
          <p:cNvPr name="Freeform 8" id="8"/>
          <p:cNvSpPr/>
          <p:nvPr/>
        </p:nvSpPr>
        <p:spPr>
          <a:xfrm flipH="false" flipV="false" rot="0">
            <a:off x="9664763" y="2599055"/>
            <a:ext cx="6399490" cy="6894869"/>
          </a:xfrm>
          <a:custGeom>
            <a:avLst/>
            <a:gdLst/>
            <a:ahLst/>
            <a:cxnLst/>
            <a:rect r="r" b="b" t="t" l="l"/>
            <a:pathLst>
              <a:path h="6894869" w="6399490">
                <a:moveTo>
                  <a:pt x="0" y="0"/>
                </a:moveTo>
                <a:lnTo>
                  <a:pt x="6399490" y="0"/>
                </a:lnTo>
                <a:lnTo>
                  <a:pt x="6399490" y="6894869"/>
                </a:lnTo>
                <a:lnTo>
                  <a:pt x="0" y="6894869"/>
                </a:lnTo>
                <a:lnTo>
                  <a:pt x="0" y="0"/>
                </a:lnTo>
                <a:close/>
              </a:path>
            </a:pathLst>
          </a:custGeom>
          <a:blipFill>
            <a:blip r:embed="rId6"/>
            <a:stretch>
              <a:fillRect l="0" t="0" r="0" b="0"/>
            </a:stretch>
          </a:blipFill>
        </p:spPr>
      </p:sp>
      <p:sp>
        <p:nvSpPr>
          <p:cNvPr name="TextBox 9" id="9"/>
          <p:cNvSpPr txBox="true"/>
          <p:nvPr/>
        </p:nvSpPr>
        <p:spPr>
          <a:xfrm rot="0">
            <a:off x="3874078" y="689433"/>
            <a:ext cx="9717608" cy="1490661"/>
          </a:xfrm>
          <a:prstGeom prst="rect">
            <a:avLst/>
          </a:prstGeom>
        </p:spPr>
        <p:txBody>
          <a:bodyPr anchor="t" rtlCol="false" tIns="0" lIns="0" bIns="0" rIns="0">
            <a:spAutoFit/>
          </a:bodyPr>
          <a:lstStyle/>
          <a:p>
            <a:pPr algn="l">
              <a:lnSpc>
                <a:spcPts val="10712"/>
              </a:lnSpc>
            </a:pPr>
            <a:r>
              <a:rPr lang="en-US" sz="12173" spc="-766">
                <a:solidFill>
                  <a:srgbClr val="FFFFFF"/>
                </a:solidFill>
                <a:latin typeface="Arial Unicode Bold"/>
              </a:rPr>
              <a:t>Food Delivery</a:t>
            </a:r>
          </a:p>
        </p:txBody>
      </p:sp>
      <p:sp>
        <p:nvSpPr>
          <p:cNvPr name="TextBox 10" id="10"/>
          <p:cNvSpPr txBox="true"/>
          <p:nvPr/>
        </p:nvSpPr>
        <p:spPr>
          <a:xfrm rot="0">
            <a:off x="688066" y="529081"/>
            <a:ext cx="3660365" cy="2799430"/>
          </a:xfrm>
          <a:prstGeom prst="rect">
            <a:avLst/>
          </a:prstGeom>
        </p:spPr>
        <p:txBody>
          <a:bodyPr anchor="t" rtlCol="false" tIns="0" lIns="0" bIns="0" rIns="0">
            <a:spAutoFit/>
          </a:bodyPr>
          <a:lstStyle/>
          <a:p>
            <a:pPr algn="l">
              <a:lnSpc>
                <a:spcPts val="20263"/>
              </a:lnSpc>
            </a:pPr>
            <a:r>
              <a:rPr lang="en-US" sz="23026" spc="-1450">
                <a:solidFill>
                  <a:srgbClr val="FFFFFF"/>
                </a:solidFill>
                <a:latin typeface="Arial Unicode Bold"/>
              </a:rPr>
              <a:t>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7" id="7"/>
          <p:cNvSpPr/>
          <p:nvPr/>
        </p:nvSpPr>
        <p:spPr>
          <a:xfrm flipH="false" flipV="false" rot="0">
            <a:off x="1028700" y="3328511"/>
            <a:ext cx="8588853" cy="5501483"/>
          </a:xfrm>
          <a:custGeom>
            <a:avLst/>
            <a:gdLst/>
            <a:ahLst/>
            <a:cxnLst/>
            <a:rect r="r" b="b" t="t" l="l"/>
            <a:pathLst>
              <a:path h="5501483" w="8588853">
                <a:moveTo>
                  <a:pt x="0" y="0"/>
                </a:moveTo>
                <a:lnTo>
                  <a:pt x="8588853" y="0"/>
                </a:lnTo>
                <a:lnTo>
                  <a:pt x="8588853" y="5501482"/>
                </a:lnTo>
                <a:lnTo>
                  <a:pt x="0" y="5501482"/>
                </a:lnTo>
                <a:lnTo>
                  <a:pt x="0" y="0"/>
                </a:lnTo>
                <a:close/>
              </a:path>
            </a:pathLst>
          </a:custGeom>
          <a:blipFill>
            <a:blip r:embed="rId5"/>
            <a:stretch>
              <a:fillRect l="0" t="0" r="0" b="0"/>
            </a:stretch>
          </a:blipFill>
        </p:spPr>
      </p:sp>
      <p:sp>
        <p:nvSpPr>
          <p:cNvPr name="Freeform 8" id="8"/>
          <p:cNvSpPr/>
          <p:nvPr/>
        </p:nvSpPr>
        <p:spPr>
          <a:xfrm flipH="false" flipV="false" rot="0">
            <a:off x="10011123" y="3298909"/>
            <a:ext cx="7248177" cy="5560686"/>
          </a:xfrm>
          <a:custGeom>
            <a:avLst/>
            <a:gdLst/>
            <a:ahLst/>
            <a:cxnLst/>
            <a:rect r="r" b="b" t="t" l="l"/>
            <a:pathLst>
              <a:path h="5560686" w="7248177">
                <a:moveTo>
                  <a:pt x="0" y="0"/>
                </a:moveTo>
                <a:lnTo>
                  <a:pt x="7248177" y="0"/>
                </a:lnTo>
                <a:lnTo>
                  <a:pt x="7248177" y="5560686"/>
                </a:lnTo>
                <a:lnTo>
                  <a:pt x="0" y="5560686"/>
                </a:lnTo>
                <a:lnTo>
                  <a:pt x="0" y="0"/>
                </a:lnTo>
                <a:close/>
              </a:path>
            </a:pathLst>
          </a:custGeom>
          <a:blipFill>
            <a:blip r:embed="rId6"/>
            <a:stretch>
              <a:fillRect l="0" t="0" r="0" b="0"/>
            </a:stretch>
          </a:blipFill>
        </p:spPr>
      </p:sp>
      <p:sp>
        <p:nvSpPr>
          <p:cNvPr name="TextBox 9" id="9"/>
          <p:cNvSpPr txBox="true"/>
          <p:nvPr/>
        </p:nvSpPr>
        <p:spPr>
          <a:xfrm rot="0">
            <a:off x="3874078" y="689433"/>
            <a:ext cx="11486950" cy="1490661"/>
          </a:xfrm>
          <a:prstGeom prst="rect">
            <a:avLst/>
          </a:prstGeom>
        </p:spPr>
        <p:txBody>
          <a:bodyPr anchor="t" rtlCol="false" tIns="0" lIns="0" bIns="0" rIns="0">
            <a:spAutoFit/>
          </a:bodyPr>
          <a:lstStyle/>
          <a:p>
            <a:pPr algn="l">
              <a:lnSpc>
                <a:spcPts val="10712"/>
              </a:lnSpc>
            </a:pPr>
            <a:r>
              <a:rPr lang="en-US" sz="12173" spc="-766">
                <a:solidFill>
                  <a:srgbClr val="FFFFFF"/>
                </a:solidFill>
                <a:latin typeface="Arial Unicode Bold"/>
              </a:rPr>
              <a:t>Cleaning Service</a:t>
            </a:r>
          </a:p>
        </p:txBody>
      </p:sp>
      <p:sp>
        <p:nvSpPr>
          <p:cNvPr name="TextBox 10" id="10"/>
          <p:cNvSpPr txBox="true"/>
          <p:nvPr/>
        </p:nvSpPr>
        <p:spPr>
          <a:xfrm rot="0">
            <a:off x="688066" y="529081"/>
            <a:ext cx="3660365" cy="2799430"/>
          </a:xfrm>
          <a:prstGeom prst="rect">
            <a:avLst/>
          </a:prstGeom>
        </p:spPr>
        <p:txBody>
          <a:bodyPr anchor="t" rtlCol="false" tIns="0" lIns="0" bIns="0" rIns="0">
            <a:spAutoFit/>
          </a:bodyPr>
          <a:lstStyle/>
          <a:p>
            <a:pPr algn="l">
              <a:lnSpc>
                <a:spcPts val="20263"/>
              </a:lnSpc>
            </a:pPr>
            <a:r>
              <a:rPr lang="en-US" sz="23026" spc="-1450">
                <a:solidFill>
                  <a:srgbClr val="FFFFFF"/>
                </a:solidFill>
                <a:latin typeface="Arial Unicode Bold"/>
              </a:rPr>
              <a:t>05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7" id="7"/>
          <p:cNvSpPr/>
          <p:nvPr/>
        </p:nvSpPr>
        <p:spPr>
          <a:xfrm flipH="false" flipV="false" rot="0">
            <a:off x="2242499" y="2873238"/>
            <a:ext cx="6901501" cy="6385062"/>
          </a:xfrm>
          <a:custGeom>
            <a:avLst/>
            <a:gdLst/>
            <a:ahLst/>
            <a:cxnLst/>
            <a:rect r="r" b="b" t="t" l="l"/>
            <a:pathLst>
              <a:path h="6385062" w="6901501">
                <a:moveTo>
                  <a:pt x="0" y="0"/>
                </a:moveTo>
                <a:lnTo>
                  <a:pt x="6901501" y="0"/>
                </a:lnTo>
                <a:lnTo>
                  <a:pt x="6901501" y="6385062"/>
                </a:lnTo>
                <a:lnTo>
                  <a:pt x="0" y="6385062"/>
                </a:lnTo>
                <a:lnTo>
                  <a:pt x="0" y="0"/>
                </a:lnTo>
                <a:close/>
              </a:path>
            </a:pathLst>
          </a:custGeom>
          <a:blipFill>
            <a:blip r:embed="rId5"/>
            <a:stretch>
              <a:fillRect l="0" t="0" r="0" b="0"/>
            </a:stretch>
          </a:blipFill>
        </p:spPr>
      </p:sp>
      <p:sp>
        <p:nvSpPr>
          <p:cNvPr name="Freeform 8" id="8"/>
          <p:cNvSpPr/>
          <p:nvPr/>
        </p:nvSpPr>
        <p:spPr>
          <a:xfrm flipH="false" flipV="false" rot="0">
            <a:off x="9617553" y="2830562"/>
            <a:ext cx="6395699" cy="6470415"/>
          </a:xfrm>
          <a:custGeom>
            <a:avLst/>
            <a:gdLst/>
            <a:ahLst/>
            <a:cxnLst/>
            <a:rect r="r" b="b" t="t" l="l"/>
            <a:pathLst>
              <a:path h="6470415" w="6395699">
                <a:moveTo>
                  <a:pt x="0" y="0"/>
                </a:moveTo>
                <a:lnTo>
                  <a:pt x="6395699" y="0"/>
                </a:lnTo>
                <a:lnTo>
                  <a:pt x="6395699" y="6470414"/>
                </a:lnTo>
                <a:lnTo>
                  <a:pt x="0" y="6470414"/>
                </a:lnTo>
                <a:lnTo>
                  <a:pt x="0" y="0"/>
                </a:lnTo>
                <a:close/>
              </a:path>
            </a:pathLst>
          </a:custGeom>
          <a:blipFill>
            <a:blip r:embed="rId6"/>
            <a:stretch>
              <a:fillRect l="0" t="0" r="0" b="0"/>
            </a:stretch>
          </a:blipFill>
        </p:spPr>
      </p:sp>
      <p:sp>
        <p:nvSpPr>
          <p:cNvPr name="TextBox 9" id="9"/>
          <p:cNvSpPr txBox="true"/>
          <p:nvPr/>
        </p:nvSpPr>
        <p:spPr>
          <a:xfrm rot="0">
            <a:off x="3874078" y="689433"/>
            <a:ext cx="11486950" cy="1490661"/>
          </a:xfrm>
          <a:prstGeom prst="rect">
            <a:avLst/>
          </a:prstGeom>
        </p:spPr>
        <p:txBody>
          <a:bodyPr anchor="t" rtlCol="false" tIns="0" lIns="0" bIns="0" rIns="0">
            <a:spAutoFit/>
          </a:bodyPr>
          <a:lstStyle/>
          <a:p>
            <a:pPr algn="l">
              <a:lnSpc>
                <a:spcPts val="10712"/>
              </a:lnSpc>
            </a:pPr>
            <a:r>
              <a:rPr lang="en-US" sz="12173" spc="-766">
                <a:solidFill>
                  <a:srgbClr val="FFFFFF"/>
                </a:solidFill>
                <a:latin typeface="Arial Unicode Bold"/>
              </a:rPr>
              <a:t>Daily Needs</a:t>
            </a:r>
          </a:p>
        </p:txBody>
      </p:sp>
      <p:sp>
        <p:nvSpPr>
          <p:cNvPr name="TextBox 10" id="10"/>
          <p:cNvSpPr txBox="true"/>
          <p:nvPr/>
        </p:nvSpPr>
        <p:spPr>
          <a:xfrm rot="0">
            <a:off x="688066" y="529081"/>
            <a:ext cx="3660365" cy="2799430"/>
          </a:xfrm>
          <a:prstGeom prst="rect">
            <a:avLst/>
          </a:prstGeom>
        </p:spPr>
        <p:txBody>
          <a:bodyPr anchor="t" rtlCol="false" tIns="0" lIns="0" bIns="0" rIns="0">
            <a:spAutoFit/>
          </a:bodyPr>
          <a:lstStyle/>
          <a:p>
            <a:pPr algn="l">
              <a:lnSpc>
                <a:spcPts val="20263"/>
              </a:lnSpc>
            </a:pPr>
            <a:r>
              <a:rPr lang="en-US" sz="23026" spc="-1450">
                <a:solidFill>
                  <a:srgbClr val="FFFFFF"/>
                </a:solidFill>
                <a:latin typeface="Arial Unicode Bold"/>
              </a:rPr>
              <a:t>06</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7" id="7"/>
          <p:cNvSpPr/>
          <p:nvPr/>
        </p:nvSpPr>
        <p:spPr>
          <a:xfrm flipH="false" flipV="false" rot="0">
            <a:off x="9571974" y="3537967"/>
            <a:ext cx="6926223" cy="6238694"/>
          </a:xfrm>
          <a:custGeom>
            <a:avLst/>
            <a:gdLst/>
            <a:ahLst/>
            <a:cxnLst/>
            <a:rect r="r" b="b" t="t" l="l"/>
            <a:pathLst>
              <a:path h="6238694" w="6926223">
                <a:moveTo>
                  <a:pt x="0" y="0"/>
                </a:moveTo>
                <a:lnTo>
                  <a:pt x="6926224" y="0"/>
                </a:lnTo>
                <a:lnTo>
                  <a:pt x="6926224" y="6238694"/>
                </a:lnTo>
                <a:lnTo>
                  <a:pt x="0" y="6238694"/>
                </a:lnTo>
                <a:lnTo>
                  <a:pt x="0" y="0"/>
                </a:lnTo>
                <a:close/>
              </a:path>
            </a:pathLst>
          </a:custGeom>
          <a:blipFill>
            <a:blip r:embed="rId5"/>
            <a:stretch>
              <a:fillRect l="0" t="0" r="0" b="0"/>
            </a:stretch>
          </a:blipFill>
        </p:spPr>
      </p:sp>
      <p:sp>
        <p:nvSpPr>
          <p:cNvPr name="Freeform 8" id="8"/>
          <p:cNvSpPr/>
          <p:nvPr/>
        </p:nvSpPr>
        <p:spPr>
          <a:xfrm flipH="false" flipV="false" rot="0">
            <a:off x="1572308" y="3537967"/>
            <a:ext cx="7571692" cy="6099674"/>
          </a:xfrm>
          <a:custGeom>
            <a:avLst/>
            <a:gdLst/>
            <a:ahLst/>
            <a:cxnLst/>
            <a:rect r="r" b="b" t="t" l="l"/>
            <a:pathLst>
              <a:path h="6099674" w="7571692">
                <a:moveTo>
                  <a:pt x="0" y="0"/>
                </a:moveTo>
                <a:lnTo>
                  <a:pt x="7571692" y="0"/>
                </a:lnTo>
                <a:lnTo>
                  <a:pt x="7571692" y="6099674"/>
                </a:lnTo>
                <a:lnTo>
                  <a:pt x="0" y="6099674"/>
                </a:lnTo>
                <a:lnTo>
                  <a:pt x="0" y="0"/>
                </a:lnTo>
                <a:close/>
              </a:path>
            </a:pathLst>
          </a:custGeom>
          <a:blipFill>
            <a:blip r:embed="rId6"/>
            <a:stretch>
              <a:fillRect l="0" t="0" r="0" b="0"/>
            </a:stretch>
          </a:blipFill>
        </p:spPr>
      </p:sp>
      <p:sp>
        <p:nvSpPr>
          <p:cNvPr name="TextBox 9" id="9"/>
          <p:cNvSpPr txBox="true"/>
          <p:nvPr/>
        </p:nvSpPr>
        <p:spPr>
          <a:xfrm rot="0">
            <a:off x="3874078" y="689433"/>
            <a:ext cx="12261220" cy="2848534"/>
          </a:xfrm>
          <a:prstGeom prst="rect">
            <a:avLst/>
          </a:prstGeom>
        </p:spPr>
        <p:txBody>
          <a:bodyPr anchor="t" rtlCol="false" tIns="0" lIns="0" bIns="0" rIns="0">
            <a:spAutoFit/>
          </a:bodyPr>
          <a:lstStyle/>
          <a:p>
            <a:pPr algn="l">
              <a:lnSpc>
                <a:spcPts val="10712"/>
              </a:lnSpc>
            </a:pPr>
            <a:r>
              <a:rPr lang="en-US" sz="12173" spc="-766">
                <a:solidFill>
                  <a:srgbClr val="FFFFFF"/>
                </a:solidFill>
                <a:latin typeface="Arial Unicode Bold"/>
              </a:rPr>
              <a:t>Pickup and Drop Off</a:t>
            </a:r>
          </a:p>
        </p:txBody>
      </p:sp>
      <p:sp>
        <p:nvSpPr>
          <p:cNvPr name="TextBox 10" id="10"/>
          <p:cNvSpPr txBox="true"/>
          <p:nvPr/>
        </p:nvSpPr>
        <p:spPr>
          <a:xfrm rot="0">
            <a:off x="688066" y="529081"/>
            <a:ext cx="3660365" cy="2799430"/>
          </a:xfrm>
          <a:prstGeom prst="rect">
            <a:avLst/>
          </a:prstGeom>
        </p:spPr>
        <p:txBody>
          <a:bodyPr anchor="t" rtlCol="false" tIns="0" lIns="0" bIns="0" rIns="0">
            <a:spAutoFit/>
          </a:bodyPr>
          <a:lstStyle/>
          <a:p>
            <a:pPr algn="l">
              <a:lnSpc>
                <a:spcPts val="20263"/>
              </a:lnSpc>
            </a:pPr>
            <a:r>
              <a:rPr lang="en-US" sz="23026" spc="-1450">
                <a:solidFill>
                  <a:srgbClr val="FFFFFF"/>
                </a:solidFill>
                <a:latin typeface="Arial Unicode Bold"/>
              </a:rPr>
              <a:t>07</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7" id="7"/>
          <p:cNvSpPr/>
          <p:nvPr/>
        </p:nvSpPr>
        <p:spPr>
          <a:xfrm flipH="false" flipV="false" rot="0">
            <a:off x="479162" y="417663"/>
            <a:ext cx="8071028" cy="6002034"/>
          </a:xfrm>
          <a:custGeom>
            <a:avLst/>
            <a:gdLst/>
            <a:ahLst/>
            <a:cxnLst/>
            <a:rect r="r" b="b" t="t" l="l"/>
            <a:pathLst>
              <a:path h="6002034" w="8071028">
                <a:moveTo>
                  <a:pt x="0" y="0"/>
                </a:moveTo>
                <a:lnTo>
                  <a:pt x="8071028" y="0"/>
                </a:lnTo>
                <a:lnTo>
                  <a:pt x="8071028" y="6002035"/>
                </a:lnTo>
                <a:lnTo>
                  <a:pt x="0" y="6002035"/>
                </a:lnTo>
                <a:lnTo>
                  <a:pt x="0" y="0"/>
                </a:lnTo>
                <a:close/>
              </a:path>
            </a:pathLst>
          </a:custGeom>
          <a:blipFill>
            <a:blip r:embed="rId5"/>
            <a:stretch>
              <a:fillRect l="0" t="0" r="0" b="0"/>
            </a:stretch>
          </a:blipFill>
        </p:spPr>
      </p:sp>
      <p:sp>
        <p:nvSpPr>
          <p:cNvPr name="Freeform 8" id="8"/>
          <p:cNvSpPr/>
          <p:nvPr/>
        </p:nvSpPr>
        <p:spPr>
          <a:xfrm flipH="false" flipV="false" rot="0">
            <a:off x="8550190" y="417663"/>
            <a:ext cx="6611265" cy="6299568"/>
          </a:xfrm>
          <a:custGeom>
            <a:avLst/>
            <a:gdLst/>
            <a:ahLst/>
            <a:cxnLst/>
            <a:rect r="r" b="b" t="t" l="l"/>
            <a:pathLst>
              <a:path h="6299568" w="6611265">
                <a:moveTo>
                  <a:pt x="0" y="0"/>
                </a:moveTo>
                <a:lnTo>
                  <a:pt x="6611265" y="0"/>
                </a:lnTo>
                <a:lnTo>
                  <a:pt x="6611265" y="6299568"/>
                </a:lnTo>
                <a:lnTo>
                  <a:pt x="0" y="6299568"/>
                </a:lnTo>
                <a:lnTo>
                  <a:pt x="0" y="0"/>
                </a:lnTo>
                <a:close/>
              </a:path>
            </a:pathLst>
          </a:custGeom>
          <a:blipFill>
            <a:blip r:embed="rId6"/>
            <a:stretch>
              <a:fillRect l="0" t="0" r="0" b="0"/>
            </a:stretch>
          </a:blipFill>
        </p:spPr>
      </p:sp>
      <p:sp>
        <p:nvSpPr>
          <p:cNvPr name="Freeform 9" id="9"/>
          <p:cNvSpPr/>
          <p:nvPr/>
        </p:nvSpPr>
        <p:spPr>
          <a:xfrm flipH="false" flipV="false" rot="0">
            <a:off x="2086792" y="5421463"/>
            <a:ext cx="6463398" cy="4032510"/>
          </a:xfrm>
          <a:custGeom>
            <a:avLst/>
            <a:gdLst/>
            <a:ahLst/>
            <a:cxnLst/>
            <a:rect r="r" b="b" t="t" l="l"/>
            <a:pathLst>
              <a:path h="4032510" w="6463398">
                <a:moveTo>
                  <a:pt x="0" y="0"/>
                </a:moveTo>
                <a:lnTo>
                  <a:pt x="6463398" y="0"/>
                </a:lnTo>
                <a:lnTo>
                  <a:pt x="6463398" y="4032510"/>
                </a:lnTo>
                <a:lnTo>
                  <a:pt x="0" y="4032510"/>
                </a:lnTo>
                <a:lnTo>
                  <a:pt x="0" y="0"/>
                </a:lnTo>
                <a:close/>
              </a:path>
            </a:pathLst>
          </a:custGeom>
          <a:blipFill>
            <a:blip r:embed="rId7"/>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7" id="7"/>
          <p:cNvSpPr/>
          <p:nvPr/>
        </p:nvSpPr>
        <p:spPr>
          <a:xfrm flipH="false" flipV="false" rot="0">
            <a:off x="6310566" y="2425587"/>
            <a:ext cx="5666869" cy="7413798"/>
          </a:xfrm>
          <a:custGeom>
            <a:avLst/>
            <a:gdLst/>
            <a:ahLst/>
            <a:cxnLst/>
            <a:rect r="r" b="b" t="t" l="l"/>
            <a:pathLst>
              <a:path h="7413798" w="5666869">
                <a:moveTo>
                  <a:pt x="0" y="0"/>
                </a:moveTo>
                <a:lnTo>
                  <a:pt x="5666868" y="0"/>
                </a:lnTo>
                <a:lnTo>
                  <a:pt x="5666868" y="7413798"/>
                </a:lnTo>
                <a:lnTo>
                  <a:pt x="0" y="7413798"/>
                </a:lnTo>
                <a:lnTo>
                  <a:pt x="0" y="0"/>
                </a:lnTo>
                <a:close/>
              </a:path>
            </a:pathLst>
          </a:custGeom>
          <a:blipFill>
            <a:blip r:embed="rId5"/>
            <a:stretch>
              <a:fillRect l="0" t="0" r="0" b="0"/>
            </a:stretch>
          </a:blipFill>
        </p:spPr>
      </p:sp>
      <p:sp>
        <p:nvSpPr>
          <p:cNvPr name="TextBox 8" id="8"/>
          <p:cNvSpPr txBox="true"/>
          <p:nvPr/>
        </p:nvSpPr>
        <p:spPr>
          <a:xfrm rot="0">
            <a:off x="3874078" y="689433"/>
            <a:ext cx="12261220" cy="1490661"/>
          </a:xfrm>
          <a:prstGeom prst="rect">
            <a:avLst/>
          </a:prstGeom>
        </p:spPr>
        <p:txBody>
          <a:bodyPr anchor="t" rtlCol="false" tIns="0" lIns="0" bIns="0" rIns="0">
            <a:spAutoFit/>
          </a:bodyPr>
          <a:lstStyle/>
          <a:p>
            <a:pPr algn="l">
              <a:lnSpc>
                <a:spcPts val="10712"/>
              </a:lnSpc>
            </a:pPr>
            <a:r>
              <a:rPr lang="en-US" sz="12173" spc="-766">
                <a:solidFill>
                  <a:srgbClr val="FFFFFF"/>
                </a:solidFill>
                <a:latin typeface="Arial Unicode Bold"/>
              </a:rPr>
              <a:t>Riwayat Pesanan</a:t>
            </a:r>
          </a:p>
        </p:txBody>
      </p:sp>
      <p:sp>
        <p:nvSpPr>
          <p:cNvPr name="TextBox 9" id="9"/>
          <p:cNvSpPr txBox="true"/>
          <p:nvPr/>
        </p:nvSpPr>
        <p:spPr>
          <a:xfrm rot="0">
            <a:off x="688066" y="529081"/>
            <a:ext cx="3660365" cy="2799430"/>
          </a:xfrm>
          <a:prstGeom prst="rect">
            <a:avLst/>
          </a:prstGeom>
        </p:spPr>
        <p:txBody>
          <a:bodyPr anchor="t" rtlCol="false" tIns="0" lIns="0" bIns="0" rIns="0">
            <a:spAutoFit/>
          </a:bodyPr>
          <a:lstStyle/>
          <a:p>
            <a:pPr algn="l">
              <a:lnSpc>
                <a:spcPts val="20263"/>
              </a:lnSpc>
            </a:pPr>
            <a:r>
              <a:rPr lang="en-US" sz="23026" spc="-1450">
                <a:solidFill>
                  <a:srgbClr val="FFFFFF"/>
                </a:solidFill>
                <a:latin typeface="Arial Unicode Bold"/>
              </a:rPr>
              <a:t>08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7" id="7"/>
          <p:cNvSpPr/>
          <p:nvPr/>
        </p:nvSpPr>
        <p:spPr>
          <a:xfrm flipH="false" flipV="false" rot="0">
            <a:off x="2518249" y="3143133"/>
            <a:ext cx="11255805" cy="6115167"/>
          </a:xfrm>
          <a:custGeom>
            <a:avLst/>
            <a:gdLst/>
            <a:ahLst/>
            <a:cxnLst/>
            <a:rect r="r" b="b" t="t" l="l"/>
            <a:pathLst>
              <a:path h="6115167" w="11255805">
                <a:moveTo>
                  <a:pt x="0" y="0"/>
                </a:moveTo>
                <a:lnTo>
                  <a:pt x="11255805" y="0"/>
                </a:lnTo>
                <a:lnTo>
                  <a:pt x="11255805" y="6115167"/>
                </a:lnTo>
                <a:lnTo>
                  <a:pt x="0" y="6115167"/>
                </a:lnTo>
                <a:lnTo>
                  <a:pt x="0" y="0"/>
                </a:lnTo>
                <a:close/>
              </a:path>
            </a:pathLst>
          </a:custGeom>
          <a:blipFill>
            <a:blip r:embed="rId5"/>
            <a:stretch>
              <a:fillRect l="0" t="0" r="0" b="0"/>
            </a:stretch>
          </a:blipFill>
        </p:spPr>
      </p:sp>
      <p:sp>
        <p:nvSpPr>
          <p:cNvPr name="TextBox 8" id="8"/>
          <p:cNvSpPr txBox="true"/>
          <p:nvPr/>
        </p:nvSpPr>
        <p:spPr>
          <a:xfrm rot="0">
            <a:off x="3874078" y="689433"/>
            <a:ext cx="12261220" cy="1490661"/>
          </a:xfrm>
          <a:prstGeom prst="rect">
            <a:avLst/>
          </a:prstGeom>
        </p:spPr>
        <p:txBody>
          <a:bodyPr anchor="t" rtlCol="false" tIns="0" lIns="0" bIns="0" rIns="0">
            <a:spAutoFit/>
          </a:bodyPr>
          <a:lstStyle/>
          <a:p>
            <a:pPr algn="l">
              <a:lnSpc>
                <a:spcPts val="10712"/>
              </a:lnSpc>
            </a:pPr>
            <a:r>
              <a:rPr lang="en-US" sz="12173" spc="-766">
                <a:solidFill>
                  <a:srgbClr val="FFFFFF"/>
                </a:solidFill>
                <a:latin typeface="Arial Unicode Bold"/>
              </a:rPr>
              <a:t>Visualisasi</a:t>
            </a:r>
          </a:p>
        </p:txBody>
      </p:sp>
      <p:sp>
        <p:nvSpPr>
          <p:cNvPr name="TextBox 9" id="9"/>
          <p:cNvSpPr txBox="true"/>
          <p:nvPr/>
        </p:nvSpPr>
        <p:spPr>
          <a:xfrm rot="0">
            <a:off x="688066" y="529081"/>
            <a:ext cx="3660365" cy="2799430"/>
          </a:xfrm>
          <a:prstGeom prst="rect">
            <a:avLst/>
          </a:prstGeom>
        </p:spPr>
        <p:txBody>
          <a:bodyPr anchor="t" rtlCol="false" tIns="0" lIns="0" bIns="0" rIns="0">
            <a:spAutoFit/>
          </a:bodyPr>
          <a:lstStyle/>
          <a:p>
            <a:pPr algn="l">
              <a:lnSpc>
                <a:spcPts val="20263"/>
              </a:lnSpc>
            </a:pPr>
            <a:r>
              <a:rPr lang="en-US" sz="23026" spc="-1450">
                <a:solidFill>
                  <a:srgbClr val="FFFFFF"/>
                </a:solidFill>
                <a:latin typeface="Arial Unicode Bold"/>
              </a:rPr>
              <a:t>09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2463940" y="2159794"/>
            <a:ext cx="10179416" cy="10521360"/>
          </a:xfrm>
          <a:custGeom>
            <a:avLst/>
            <a:gdLst/>
            <a:ahLst/>
            <a:cxnLst/>
            <a:rect r="r" b="b" t="t" l="l"/>
            <a:pathLst>
              <a:path h="10521360" w="10179416">
                <a:moveTo>
                  <a:pt x="0" y="0"/>
                </a:moveTo>
                <a:lnTo>
                  <a:pt x="10179416" y="0"/>
                </a:lnTo>
                <a:lnTo>
                  <a:pt x="10179416" y="10521359"/>
                </a:lnTo>
                <a:lnTo>
                  <a:pt x="0" y="10521359"/>
                </a:lnTo>
                <a:lnTo>
                  <a:pt x="0" y="0"/>
                </a:lnTo>
                <a:close/>
              </a:path>
            </a:pathLst>
          </a:custGeom>
          <a:blipFill>
            <a:blip r:embed="rId2"/>
            <a:stretch>
              <a:fillRect l="0" t="0" r="0" b="0"/>
            </a:stretch>
          </a:blipFill>
        </p:spPr>
      </p:sp>
      <p:sp>
        <p:nvSpPr>
          <p:cNvPr name="Freeform 3" id="3"/>
          <p:cNvSpPr/>
          <p:nvPr/>
        </p:nvSpPr>
        <p:spPr>
          <a:xfrm flipH="false" flipV="false" rot="0">
            <a:off x="-5521284" y="-4006891"/>
            <a:ext cx="10179416" cy="10521360"/>
          </a:xfrm>
          <a:custGeom>
            <a:avLst/>
            <a:gdLst/>
            <a:ahLst/>
            <a:cxnLst/>
            <a:rect r="r" b="b" t="t" l="l"/>
            <a:pathLst>
              <a:path h="10521360" w="10179416">
                <a:moveTo>
                  <a:pt x="0" y="0"/>
                </a:moveTo>
                <a:lnTo>
                  <a:pt x="10179416" y="0"/>
                </a:lnTo>
                <a:lnTo>
                  <a:pt x="10179416" y="10521359"/>
                </a:lnTo>
                <a:lnTo>
                  <a:pt x="0" y="10521359"/>
                </a:lnTo>
                <a:lnTo>
                  <a:pt x="0" y="0"/>
                </a:lnTo>
                <a:close/>
              </a:path>
            </a:pathLst>
          </a:custGeom>
          <a:blipFill>
            <a:blip r:embed="rId2"/>
            <a:stretch>
              <a:fillRect l="0" t="0" r="0" b="0"/>
            </a:stretch>
          </a:blipFill>
        </p:spPr>
      </p:sp>
      <p:sp>
        <p:nvSpPr>
          <p:cNvPr name="Freeform 4" id="4"/>
          <p:cNvSpPr/>
          <p:nvPr/>
        </p:nvSpPr>
        <p:spPr>
          <a:xfrm flipH="false" flipV="false" rot="0">
            <a:off x="-1563204" y="6514468"/>
            <a:ext cx="7048908" cy="4114800"/>
          </a:xfrm>
          <a:custGeom>
            <a:avLst/>
            <a:gdLst/>
            <a:ahLst/>
            <a:cxnLst/>
            <a:rect r="r" b="b" t="t" l="l"/>
            <a:pathLst>
              <a:path h="4114800" w="7048908">
                <a:moveTo>
                  <a:pt x="0" y="0"/>
                </a:moveTo>
                <a:lnTo>
                  <a:pt x="7048908" y="0"/>
                </a:lnTo>
                <a:lnTo>
                  <a:pt x="704890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81487" y="3791491"/>
            <a:ext cx="3484666" cy="4563991"/>
            <a:chOff x="0" y="0"/>
            <a:chExt cx="890986" cy="1166956"/>
          </a:xfrm>
        </p:grpSpPr>
        <p:sp>
          <p:nvSpPr>
            <p:cNvPr name="Freeform 6" id="6"/>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242424"/>
            </a:solidFill>
          </p:spPr>
        </p:sp>
        <p:sp>
          <p:nvSpPr>
            <p:cNvPr name="TextBox 7" id="7"/>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96645" y="4019587"/>
            <a:ext cx="3036124" cy="3036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5"/>
              <a:stretch>
                <a:fillRect l="0" t="0" r="0" b="-49999"/>
              </a:stretch>
            </a:blipFill>
          </p:spPr>
        </p:sp>
      </p:grpSp>
      <p:grpSp>
        <p:nvGrpSpPr>
          <p:cNvPr name="Group 10" id="10"/>
          <p:cNvGrpSpPr/>
          <p:nvPr/>
        </p:nvGrpSpPr>
        <p:grpSpPr>
          <a:xfrm rot="0">
            <a:off x="5261433" y="3791491"/>
            <a:ext cx="3484666" cy="4563991"/>
            <a:chOff x="0" y="0"/>
            <a:chExt cx="890986" cy="1166956"/>
          </a:xfrm>
        </p:grpSpPr>
        <p:sp>
          <p:nvSpPr>
            <p:cNvPr name="Freeform 11" id="11"/>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242424"/>
            </a:solidFill>
          </p:spPr>
        </p:sp>
        <p:sp>
          <p:nvSpPr>
            <p:cNvPr name="TextBox 12" id="12"/>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476590" y="4019587"/>
            <a:ext cx="3036124" cy="303612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6"/>
              <a:stretch>
                <a:fillRect l="-21678" t="-52967" r="-20240" b="-45245"/>
              </a:stretch>
            </a:blipFill>
          </p:spPr>
        </p:sp>
      </p:grpSp>
      <p:grpSp>
        <p:nvGrpSpPr>
          <p:cNvPr name="Group 15" id="15"/>
          <p:cNvGrpSpPr/>
          <p:nvPr/>
        </p:nvGrpSpPr>
        <p:grpSpPr>
          <a:xfrm rot="0">
            <a:off x="9138552" y="3791491"/>
            <a:ext cx="3484666" cy="4563991"/>
            <a:chOff x="0" y="0"/>
            <a:chExt cx="890986" cy="1166956"/>
          </a:xfrm>
        </p:grpSpPr>
        <p:sp>
          <p:nvSpPr>
            <p:cNvPr name="Freeform 16" id="16"/>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242424"/>
            </a:solidFill>
          </p:spPr>
        </p:sp>
        <p:sp>
          <p:nvSpPr>
            <p:cNvPr name="TextBox 17" id="17"/>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9353710" y="4019587"/>
            <a:ext cx="3036124" cy="30361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7"/>
              <a:stretch>
                <a:fillRect l="0" t="-8067" r="0" b="-25489"/>
              </a:stretch>
            </a:blipFill>
          </p:spPr>
        </p:sp>
      </p:grpSp>
      <p:grpSp>
        <p:nvGrpSpPr>
          <p:cNvPr name="Group 20" id="20"/>
          <p:cNvGrpSpPr/>
          <p:nvPr/>
        </p:nvGrpSpPr>
        <p:grpSpPr>
          <a:xfrm rot="0">
            <a:off x="13018498" y="3791491"/>
            <a:ext cx="3484666" cy="4563991"/>
            <a:chOff x="0" y="0"/>
            <a:chExt cx="890986" cy="1166956"/>
          </a:xfrm>
        </p:grpSpPr>
        <p:sp>
          <p:nvSpPr>
            <p:cNvPr name="Freeform 21" id="21"/>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solidFill>
              <a:srgbClr val="242424"/>
            </a:solidFill>
          </p:spPr>
        </p:sp>
        <p:sp>
          <p:nvSpPr>
            <p:cNvPr name="TextBox 22" id="22"/>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3233655" y="4019587"/>
            <a:ext cx="3036124" cy="303612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5899" y="0"/>
                  </a:moveTo>
                  <a:lnTo>
                    <a:pt x="766901" y="0"/>
                  </a:lnTo>
                  <a:cubicBezTo>
                    <a:pt x="792250" y="0"/>
                    <a:pt x="812800" y="20550"/>
                    <a:pt x="812800" y="45899"/>
                  </a:cubicBezTo>
                  <a:lnTo>
                    <a:pt x="812800" y="766901"/>
                  </a:lnTo>
                  <a:cubicBezTo>
                    <a:pt x="812800" y="792250"/>
                    <a:pt x="792250" y="812800"/>
                    <a:pt x="766901" y="812800"/>
                  </a:cubicBezTo>
                  <a:lnTo>
                    <a:pt x="45899" y="812800"/>
                  </a:lnTo>
                  <a:cubicBezTo>
                    <a:pt x="20550" y="812800"/>
                    <a:pt x="0" y="792250"/>
                    <a:pt x="0" y="766901"/>
                  </a:cubicBezTo>
                  <a:lnTo>
                    <a:pt x="0" y="45899"/>
                  </a:lnTo>
                  <a:cubicBezTo>
                    <a:pt x="0" y="20550"/>
                    <a:pt x="20550" y="0"/>
                    <a:pt x="45899" y="0"/>
                  </a:cubicBezTo>
                  <a:close/>
                </a:path>
              </a:pathLst>
            </a:custGeom>
            <a:blipFill>
              <a:blip r:embed="rId8"/>
              <a:stretch>
                <a:fillRect l="0" t="-10937" r="0" b="-10937"/>
              </a:stretch>
            </a:blipFill>
          </p:spPr>
        </p:sp>
      </p:grpSp>
      <p:sp>
        <p:nvSpPr>
          <p:cNvPr name="Freeform 25" id="25"/>
          <p:cNvSpPr/>
          <p:nvPr/>
        </p:nvSpPr>
        <p:spPr>
          <a:xfrm flipH="false" flipV="false" rot="526243">
            <a:off x="7184350" y="816711"/>
            <a:ext cx="2582076" cy="2686165"/>
          </a:xfrm>
          <a:custGeom>
            <a:avLst/>
            <a:gdLst/>
            <a:ahLst/>
            <a:cxnLst/>
            <a:rect r="r" b="b" t="t" l="l"/>
            <a:pathLst>
              <a:path h="2686165" w="2582076">
                <a:moveTo>
                  <a:pt x="0" y="0"/>
                </a:moveTo>
                <a:lnTo>
                  <a:pt x="2582076" y="0"/>
                </a:lnTo>
                <a:lnTo>
                  <a:pt x="2582076" y="2686165"/>
                </a:lnTo>
                <a:lnTo>
                  <a:pt x="0" y="26861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14029194" y="-430770"/>
            <a:ext cx="7048908" cy="4114800"/>
          </a:xfrm>
          <a:custGeom>
            <a:avLst/>
            <a:gdLst/>
            <a:ahLst/>
            <a:cxnLst/>
            <a:rect r="r" b="b" t="t" l="l"/>
            <a:pathLst>
              <a:path h="4114800" w="7048908">
                <a:moveTo>
                  <a:pt x="0" y="0"/>
                </a:moveTo>
                <a:lnTo>
                  <a:pt x="7048908" y="0"/>
                </a:lnTo>
                <a:lnTo>
                  <a:pt x="704890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1199240" y="1606214"/>
            <a:ext cx="7333825" cy="1399703"/>
          </a:xfrm>
          <a:prstGeom prst="rect">
            <a:avLst/>
          </a:prstGeom>
        </p:spPr>
        <p:txBody>
          <a:bodyPr anchor="t" rtlCol="false" tIns="0" lIns="0" bIns="0" rIns="0">
            <a:spAutoFit/>
          </a:bodyPr>
          <a:lstStyle/>
          <a:p>
            <a:pPr algn="l">
              <a:lnSpc>
                <a:spcPts val="10131"/>
              </a:lnSpc>
            </a:pPr>
            <a:r>
              <a:rPr lang="en-US" sz="11513" spc="-725">
                <a:solidFill>
                  <a:srgbClr val="FFFFFF"/>
                </a:solidFill>
                <a:latin typeface="Arial Unicode Bold"/>
              </a:rPr>
              <a:t>Our Team</a:t>
            </a:r>
          </a:p>
        </p:txBody>
      </p:sp>
      <p:sp>
        <p:nvSpPr>
          <p:cNvPr name="TextBox 28" id="28"/>
          <p:cNvSpPr txBox="true"/>
          <p:nvPr/>
        </p:nvSpPr>
        <p:spPr>
          <a:xfrm rot="0">
            <a:off x="1489066" y="7387901"/>
            <a:ext cx="3251281" cy="331453"/>
          </a:xfrm>
          <a:prstGeom prst="rect">
            <a:avLst/>
          </a:prstGeom>
        </p:spPr>
        <p:txBody>
          <a:bodyPr anchor="t" rtlCol="false" tIns="0" lIns="0" bIns="0" rIns="0">
            <a:spAutoFit/>
          </a:bodyPr>
          <a:lstStyle/>
          <a:p>
            <a:pPr algn="ctr">
              <a:lnSpc>
                <a:spcPts val="2447"/>
              </a:lnSpc>
            </a:pPr>
            <a:r>
              <a:rPr lang="en-US" sz="2781" spc="-175">
                <a:solidFill>
                  <a:srgbClr val="FFFFFF"/>
                </a:solidFill>
                <a:latin typeface="Arial Unicode Bold"/>
              </a:rPr>
              <a:t>Naufal Athalino Bakti</a:t>
            </a:r>
          </a:p>
        </p:txBody>
      </p:sp>
      <p:sp>
        <p:nvSpPr>
          <p:cNvPr name="TextBox 29" id="29"/>
          <p:cNvSpPr txBox="true"/>
          <p:nvPr/>
        </p:nvSpPr>
        <p:spPr>
          <a:xfrm rot="0">
            <a:off x="1605758" y="7786029"/>
            <a:ext cx="3036124" cy="242709"/>
          </a:xfrm>
          <a:prstGeom prst="rect">
            <a:avLst/>
          </a:prstGeom>
        </p:spPr>
        <p:txBody>
          <a:bodyPr anchor="t" rtlCol="false" tIns="0" lIns="0" bIns="0" rIns="0">
            <a:spAutoFit/>
          </a:bodyPr>
          <a:lstStyle/>
          <a:p>
            <a:pPr algn="ctr">
              <a:lnSpc>
                <a:spcPts val="1812"/>
              </a:lnSpc>
            </a:pPr>
            <a:r>
              <a:rPr lang="en-US" sz="2060" spc="-129">
                <a:solidFill>
                  <a:srgbClr val="FFFFFF"/>
                </a:solidFill>
                <a:latin typeface="Arial Unicode"/>
              </a:rPr>
              <a:t>102022300239</a:t>
            </a:r>
          </a:p>
        </p:txBody>
      </p:sp>
      <p:sp>
        <p:nvSpPr>
          <p:cNvPr name="TextBox 30" id="30"/>
          <p:cNvSpPr txBox="true"/>
          <p:nvPr/>
        </p:nvSpPr>
        <p:spPr>
          <a:xfrm rot="0">
            <a:off x="5476590" y="7358467"/>
            <a:ext cx="3036124" cy="331453"/>
          </a:xfrm>
          <a:prstGeom prst="rect">
            <a:avLst/>
          </a:prstGeom>
        </p:spPr>
        <p:txBody>
          <a:bodyPr anchor="t" rtlCol="false" tIns="0" lIns="0" bIns="0" rIns="0">
            <a:spAutoFit/>
          </a:bodyPr>
          <a:lstStyle/>
          <a:p>
            <a:pPr algn="ctr">
              <a:lnSpc>
                <a:spcPts val="2447"/>
              </a:lnSpc>
            </a:pPr>
            <a:r>
              <a:rPr lang="en-US" sz="2781" spc="-175">
                <a:solidFill>
                  <a:srgbClr val="FFFFFF"/>
                </a:solidFill>
                <a:latin typeface="Arial Unicode Bold"/>
              </a:rPr>
              <a:t>Affan Maulana Raffi</a:t>
            </a:r>
          </a:p>
        </p:txBody>
      </p:sp>
      <p:sp>
        <p:nvSpPr>
          <p:cNvPr name="TextBox 31" id="31"/>
          <p:cNvSpPr txBox="true"/>
          <p:nvPr/>
        </p:nvSpPr>
        <p:spPr>
          <a:xfrm rot="0">
            <a:off x="5485704" y="7786029"/>
            <a:ext cx="3036124" cy="242709"/>
          </a:xfrm>
          <a:prstGeom prst="rect">
            <a:avLst/>
          </a:prstGeom>
        </p:spPr>
        <p:txBody>
          <a:bodyPr anchor="t" rtlCol="false" tIns="0" lIns="0" bIns="0" rIns="0">
            <a:spAutoFit/>
          </a:bodyPr>
          <a:lstStyle/>
          <a:p>
            <a:pPr algn="ctr">
              <a:lnSpc>
                <a:spcPts val="1812"/>
              </a:lnSpc>
            </a:pPr>
            <a:r>
              <a:rPr lang="en-US" sz="2060" spc="-129">
                <a:solidFill>
                  <a:srgbClr val="FFFFFF"/>
                </a:solidFill>
                <a:latin typeface="Arial Unicode"/>
              </a:rPr>
              <a:t>102022300224</a:t>
            </a:r>
          </a:p>
        </p:txBody>
      </p:sp>
      <p:sp>
        <p:nvSpPr>
          <p:cNvPr name="TextBox 32" id="32"/>
          <p:cNvSpPr txBox="true"/>
          <p:nvPr/>
        </p:nvSpPr>
        <p:spPr>
          <a:xfrm rot="0">
            <a:off x="9353710" y="7358467"/>
            <a:ext cx="3036124" cy="331453"/>
          </a:xfrm>
          <a:prstGeom prst="rect">
            <a:avLst/>
          </a:prstGeom>
        </p:spPr>
        <p:txBody>
          <a:bodyPr anchor="t" rtlCol="false" tIns="0" lIns="0" bIns="0" rIns="0">
            <a:spAutoFit/>
          </a:bodyPr>
          <a:lstStyle/>
          <a:p>
            <a:pPr algn="ctr">
              <a:lnSpc>
                <a:spcPts val="2447"/>
              </a:lnSpc>
            </a:pPr>
            <a:r>
              <a:rPr lang="en-US" sz="2781" spc="-175">
                <a:solidFill>
                  <a:srgbClr val="FFFFFF"/>
                </a:solidFill>
                <a:latin typeface="Arial Unicode Bold"/>
              </a:rPr>
              <a:t>Andikanajmi L M</a:t>
            </a:r>
          </a:p>
        </p:txBody>
      </p:sp>
      <p:sp>
        <p:nvSpPr>
          <p:cNvPr name="TextBox 33" id="33"/>
          <p:cNvSpPr txBox="true"/>
          <p:nvPr/>
        </p:nvSpPr>
        <p:spPr>
          <a:xfrm rot="0">
            <a:off x="9362823" y="7786029"/>
            <a:ext cx="3036124" cy="242709"/>
          </a:xfrm>
          <a:prstGeom prst="rect">
            <a:avLst/>
          </a:prstGeom>
        </p:spPr>
        <p:txBody>
          <a:bodyPr anchor="t" rtlCol="false" tIns="0" lIns="0" bIns="0" rIns="0">
            <a:spAutoFit/>
          </a:bodyPr>
          <a:lstStyle/>
          <a:p>
            <a:pPr algn="ctr">
              <a:lnSpc>
                <a:spcPts val="1812"/>
              </a:lnSpc>
            </a:pPr>
            <a:r>
              <a:rPr lang="en-US" sz="2060" spc="-129">
                <a:solidFill>
                  <a:srgbClr val="FFFFFF"/>
                </a:solidFill>
                <a:latin typeface="Arial Unicode"/>
              </a:rPr>
              <a:t>102022300083</a:t>
            </a:r>
          </a:p>
        </p:txBody>
      </p:sp>
      <p:sp>
        <p:nvSpPr>
          <p:cNvPr name="TextBox 34" id="34"/>
          <p:cNvSpPr txBox="true"/>
          <p:nvPr/>
        </p:nvSpPr>
        <p:spPr>
          <a:xfrm rot="0">
            <a:off x="13233655" y="7358467"/>
            <a:ext cx="3036124" cy="331453"/>
          </a:xfrm>
          <a:prstGeom prst="rect">
            <a:avLst/>
          </a:prstGeom>
        </p:spPr>
        <p:txBody>
          <a:bodyPr anchor="t" rtlCol="false" tIns="0" lIns="0" bIns="0" rIns="0">
            <a:spAutoFit/>
          </a:bodyPr>
          <a:lstStyle/>
          <a:p>
            <a:pPr algn="ctr">
              <a:lnSpc>
                <a:spcPts val="2447"/>
              </a:lnSpc>
            </a:pPr>
            <a:r>
              <a:rPr lang="en-US" sz="2781" spc="-175">
                <a:solidFill>
                  <a:srgbClr val="FFFFFF"/>
                </a:solidFill>
                <a:latin typeface="Arial Unicode Bold"/>
              </a:rPr>
              <a:t>Aurellia Verly</a:t>
            </a:r>
          </a:p>
        </p:txBody>
      </p:sp>
      <p:sp>
        <p:nvSpPr>
          <p:cNvPr name="TextBox 35" id="35"/>
          <p:cNvSpPr txBox="true"/>
          <p:nvPr/>
        </p:nvSpPr>
        <p:spPr>
          <a:xfrm rot="0">
            <a:off x="13242769" y="7786029"/>
            <a:ext cx="3036124" cy="242709"/>
          </a:xfrm>
          <a:prstGeom prst="rect">
            <a:avLst/>
          </a:prstGeom>
        </p:spPr>
        <p:txBody>
          <a:bodyPr anchor="t" rtlCol="false" tIns="0" lIns="0" bIns="0" rIns="0">
            <a:spAutoFit/>
          </a:bodyPr>
          <a:lstStyle/>
          <a:p>
            <a:pPr algn="ctr">
              <a:lnSpc>
                <a:spcPts val="1812"/>
              </a:lnSpc>
            </a:pPr>
            <a:r>
              <a:rPr lang="en-US" sz="2060" spc="-129">
                <a:solidFill>
                  <a:srgbClr val="FFFFFF"/>
                </a:solidFill>
                <a:latin typeface="Arial Unicode"/>
              </a:rPr>
              <a:t>102022330371</a:t>
            </a:r>
          </a:p>
        </p:txBody>
      </p:sp>
      <p:sp>
        <p:nvSpPr>
          <p:cNvPr name="Freeform 36" id="36"/>
          <p:cNvSpPr/>
          <p:nvPr/>
        </p:nvSpPr>
        <p:spPr>
          <a:xfrm flipH="false" flipV="false" rot="0">
            <a:off x="15640419" y="7854444"/>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11"/>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7" id="7"/>
          <p:cNvSpPr/>
          <p:nvPr/>
        </p:nvSpPr>
        <p:spPr>
          <a:xfrm flipH="false" flipV="false" rot="0">
            <a:off x="5602548" y="2826789"/>
            <a:ext cx="11656752" cy="5631771"/>
          </a:xfrm>
          <a:custGeom>
            <a:avLst/>
            <a:gdLst/>
            <a:ahLst/>
            <a:cxnLst/>
            <a:rect r="r" b="b" t="t" l="l"/>
            <a:pathLst>
              <a:path h="5631771" w="11656752">
                <a:moveTo>
                  <a:pt x="0" y="0"/>
                </a:moveTo>
                <a:lnTo>
                  <a:pt x="11656752" y="0"/>
                </a:lnTo>
                <a:lnTo>
                  <a:pt x="11656752" y="5631771"/>
                </a:lnTo>
                <a:lnTo>
                  <a:pt x="0" y="5631771"/>
                </a:lnTo>
                <a:lnTo>
                  <a:pt x="0" y="0"/>
                </a:lnTo>
                <a:close/>
              </a:path>
            </a:pathLst>
          </a:custGeom>
          <a:blipFill>
            <a:blip r:embed="rId5"/>
            <a:stretch>
              <a:fillRect l="0" t="0" r="0" b="0"/>
            </a:stretch>
          </a:blipFill>
        </p:spPr>
      </p:sp>
      <p:sp>
        <p:nvSpPr>
          <p:cNvPr name="Freeform 8" id="8"/>
          <p:cNvSpPr/>
          <p:nvPr/>
        </p:nvSpPr>
        <p:spPr>
          <a:xfrm flipH="false" flipV="false" rot="0">
            <a:off x="467393" y="2942236"/>
            <a:ext cx="4803796" cy="2201264"/>
          </a:xfrm>
          <a:custGeom>
            <a:avLst/>
            <a:gdLst/>
            <a:ahLst/>
            <a:cxnLst/>
            <a:rect r="r" b="b" t="t" l="l"/>
            <a:pathLst>
              <a:path h="2201264" w="4803796">
                <a:moveTo>
                  <a:pt x="0" y="0"/>
                </a:moveTo>
                <a:lnTo>
                  <a:pt x="4803797" y="0"/>
                </a:lnTo>
                <a:lnTo>
                  <a:pt x="4803797" y="2201264"/>
                </a:lnTo>
                <a:lnTo>
                  <a:pt x="0" y="2201264"/>
                </a:lnTo>
                <a:lnTo>
                  <a:pt x="0" y="0"/>
                </a:lnTo>
                <a:close/>
              </a:path>
            </a:pathLst>
          </a:custGeom>
          <a:blipFill>
            <a:blip r:embed="rId6"/>
            <a:stretch>
              <a:fillRect l="-20771" t="-13622" r="-12416" b="-31703"/>
            </a:stretch>
          </a:blipFill>
        </p:spPr>
      </p:sp>
      <p:sp>
        <p:nvSpPr>
          <p:cNvPr name="TextBox 9" id="9"/>
          <p:cNvSpPr txBox="true"/>
          <p:nvPr/>
        </p:nvSpPr>
        <p:spPr>
          <a:xfrm rot="0">
            <a:off x="3874078" y="689433"/>
            <a:ext cx="12261220" cy="1490661"/>
          </a:xfrm>
          <a:prstGeom prst="rect">
            <a:avLst/>
          </a:prstGeom>
        </p:spPr>
        <p:txBody>
          <a:bodyPr anchor="t" rtlCol="false" tIns="0" lIns="0" bIns="0" rIns="0">
            <a:spAutoFit/>
          </a:bodyPr>
          <a:lstStyle/>
          <a:p>
            <a:pPr algn="l">
              <a:lnSpc>
                <a:spcPts val="10712"/>
              </a:lnSpc>
            </a:pPr>
            <a:r>
              <a:rPr lang="en-US" sz="12173" spc="-766">
                <a:solidFill>
                  <a:srgbClr val="FFFFFF"/>
                </a:solidFill>
                <a:latin typeface="Arial Unicode Bold"/>
              </a:rPr>
              <a:t>Logout Page</a:t>
            </a:r>
          </a:p>
        </p:txBody>
      </p:sp>
      <p:sp>
        <p:nvSpPr>
          <p:cNvPr name="TextBox 10" id="10"/>
          <p:cNvSpPr txBox="true"/>
          <p:nvPr/>
        </p:nvSpPr>
        <p:spPr>
          <a:xfrm rot="0">
            <a:off x="688066" y="529081"/>
            <a:ext cx="3660365" cy="2799430"/>
          </a:xfrm>
          <a:prstGeom prst="rect">
            <a:avLst/>
          </a:prstGeom>
        </p:spPr>
        <p:txBody>
          <a:bodyPr anchor="t" rtlCol="false" tIns="0" lIns="0" bIns="0" rIns="0">
            <a:spAutoFit/>
          </a:bodyPr>
          <a:lstStyle/>
          <a:p>
            <a:pPr algn="l">
              <a:lnSpc>
                <a:spcPts val="20263"/>
              </a:lnSpc>
            </a:pPr>
            <a:r>
              <a:rPr lang="en-US" sz="23026" spc="-1450">
                <a:solidFill>
                  <a:srgbClr val="FFFFFF"/>
                </a:solidFill>
                <a:latin typeface="Arial Unicode Bold"/>
              </a:rPr>
              <a:t>10</a:t>
            </a:r>
          </a:p>
        </p:txBody>
      </p:sp>
      <p:sp>
        <p:nvSpPr>
          <p:cNvPr name="TextBox 11" id="11"/>
          <p:cNvSpPr txBox="true"/>
          <p:nvPr/>
        </p:nvSpPr>
        <p:spPr>
          <a:xfrm rot="0">
            <a:off x="3874078" y="8525235"/>
            <a:ext cx="7806660" cy="416590"/>
          </a:xfrm>
          <a:prstGeom prst="rect">
            <a:avLst/>
          </a:prstGeom>
        </p:spPr>
        <p:txBody>
          <a:bodyPr anchor="t" rtlCol="false" tIns="0" lIns="0" bIns="0" rIns="0">
            <a:spAutoFit/>
          </a:bodyPr>
          <a:lstStyle/>
          <a:p>
            <a:pPr algn="l">
              <a:lnSpc>
                <a:spcPts val="3130"/>
              </a:lnSpc>
            </a:pPr>
            <a:r>
              <a:rPr lang="en-US" sz="3227">
                <a:solidFill>
                  <a:srgbClr val="FFFFFF"/>
                </a:solidFill>
                <a:latin typeface="Arial Unicode"/>
              </a:rPr>
              <a:t>Kembali ke menu login.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550956" y="-2449544"/>
            <a:ext cx="15186088" cy="1518608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63135" y="-1637365"/>
            <a:ext cx="13561729" cy="1356172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3223252" y="5095875"/>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grpSp>
        <p:nvGrpSpPr>
          <p:cNvPr name="Group 9" id="9"/>
          <p:cNvGrpSpPr/>
          <p:nvPr/>
        </p:nvGrpSpPr>
        <p:grpSpPr>
          <a:xfrm rot="0">
            <a:off x="3268988" y="-731512"/>
            <a:ext cx="11750025" cy="1175002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H="true">
            <a:off x="-4129105" y="5579821"/>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3" id="13"/>
          <p:cNvSpPr/>
          <p:nvPr/>
        </p:nvSpPr>
        <p:spPr>
          <a:xfrm flipH="true">
            <a:off x="-4903184" y="6067185"/>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AutoShape 14" id="14"/>
          <p:cNvSpPr/>
          <p:nvPr/>
        </p:nvSpPr>
        <p:spPr>
          <a:xfrm>
            <a:off x="15019012" y="5048250"/>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AutoShape 15" id="15"/>
          <p:cNvSpPr/>
          <p:nvPr/>
        </p:nvSpPr>
        <p:spPr>
          <a:xfrm flipH="true">
            <a:off x="15905815" y="5532196"/>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6" id="16"/>
          <p:cNvSpPr/>
          <p:nvPr/>
        </p:nvSpPr>
        <p:spPr>
          <a:xfrm flipH="true">
            <a:off x="16670369" y="6114810"/>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Freeform 17" id="17"/>
          <p:cNvSpPr/>
          <p:nvPr/>
        </p:nvSpPr>
        <p:spPr>
          <a:xfrm flipH="false" flipV="false" rot="0">
            <a:off x="4731980" y="4087569"/>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085928" y="1333500"/>
            <a:ext cx="8116145" cy="2938869"/>
          </a:xfrm>
          <a:prstGeom prst="rect">
            <a:avLst/>
          </a:prstGeom>
        </p:spPr>
        <p:txBody>
          <a:bodyPr anchor="t" rtlCol="false" tIns="0" lIns="0" bIns="0" rIns="0">
            <a:spAutoFit/>
          </a:bodyPr>
          <a:lstStyle/>
          <a:p>
            <a:pPr algn="ctr">
              <a:lnSpc>
                <a:spcPts val="11547"/>
              </a:lnSpc>
            </a:pPr>
            <a:r>
              <a:rPr lang="en-US" sz="13121" spc="-826">
                <a:solidFill>
                  <a:srgbClr val="FFFFFF"/>
                </a:solidFill>
                <a:latin typeface="Arial Unicode Bold"/>
              </a:rPr>
              <a:t>Thank You</a:t>
            </a:r>
          </a:p>
        </p:txBody>
      </p:sp>
      <p:sp>
        <p:nvSpPr>
          <p:cNvPr name="TextBox 19" id="19"/>
          <p:cNvSpPr txBox="true"/>
          <p:nvPr/>
        </p:nvSpPr>
        <p:spPr>
          <a:xfrm rot="0">
            <a:off x="5478105" y="6335472"/>
            <a:ext cx="7331789" cy="781050"/>
          </a:xfrm>
          <a:prstGeom prst="rect">
            <a:avLst/>
          </a:prstGeom>
        </p:spPr>
        <p:txBody>
          <a:bodyPr anchor="t" rtlCol="false" tIns="0" lIns="0" bIns="0" rIns="0">
            <a:spAutoFit/>
          </a:bodyPr>
          <a:lstStyle/>
          <a:p>
            <a:pPr algn="ctr">
              <a:lnSpc>
                <a:spcPts val="3000"/>
              </a:lnSpc>
            </a:pPr>
            <a:r>
              <a:rPr lang="en-US" sz="3000">
                <a:solidFill>
                  <a:srgbClr val="FFFFFF"/>
                </a:solidFill>
                <a:latin typeface="Arial Unicode"/>
              </a:rPr>
              <a:t>Magerun - Tugas Besar Algoritma &amp; Pemrograman - Kelompok 7 - SI-47-09</a:t>
            </a:r>
          </a:p>
        </p:txBody>
      </p:sp>
      <p:sp>
        <p:nvSpPr>
          <p:cNvPr name="Freeform 20" id="20"/>
          <p:cNvSpPr/>
          <p:nvPr/>
        </p:nvSpPr>
        <p:spPr>
          <a:xfrm flipH="false" flipV="false" rot="0">
            <a:off x="12063769" y="4039944"/>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330606">
            <a:off x="3614838" y="-741782"/>
            <a:ext cx="26421496" cy="7926449"/>
          </a:xfrm>
          <a:custGeom>
            <a:avLst/>
            <a:gdLst/>
            <a:ahLst/>
            <a:cxnLst/>
            <a:rect r="r" b="b" t="t" l="l"/>
            <a:pathLst>
              <a:path h="7926449" w="26421496">
                <a:moveTo>
                  <a:pt x="0" y="0"/>
                </a:moveTo>
                <a:lnTo>
                  <a:pt x="26421497" y="0"/>
                </a:lnTo>
                <a:lnTo>
                  <a:pt x="26421497" y="7926449"/>
                </a:lnTo>
                <a:lnTo>
                  <a:pt x="0" y="79264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07633" y="1991845"/>
            <a:ext cx="4850352" cy="6863090"/>
            <a:chOff x="0" y="0"/>
            <a:chExt cx="1277459" cy="1807563"/>
          </a:xfrm>
        </p:grpSpPr>
        <p:sp>
          <p:nvSpPr>
            <p:cNvPr name="Freeform 4" id="4"/>
            <p:cNvSpPr/>
            <p:nvPr/>
          </p:nvSpPr>
          <p:spPr>
            <a:xfrm flipH="false" flipV="false" rot="0">
              <a:off x="0" y="0"/>
              <a:ext cx="1277459" cy="1807563"/>
            </a:xfrm>
            <a:custGeom>
              <a:avLst/>
              <a:gdLst/>
              <a:ahLst/>
              <a:cxnLst/>
              <a:rect r="r" b="b" t="t" l="l"/>
              <a:pathLst>
                <a:path h="1807563" w="1277459">
                  <a:moveTo>
                    <a:pt x="81404" y="0"/>
                  </a:moveTo>
                  <a:lnTo>
                    <a:pt x="1196055" y="0"/>
                  </a:lnTo>
                  <a:cubicBezTo>
                    <a:pt x="1217645" y="0"/>
                    <a:pt x="1238350" y="8576"/>
                    <a:pt x="1253616" y="23843"/>
                  </a:cubicBezTo>
                  <a:cubicBezTo>
                    <a:pt x="1268882" y="39109"/>
                    <a:pt x="1277459" y="59814"/>
                    <a:pt x="1277459" y="81404"/>
                  </a:cubicBezTo>
                  <a:lnTo>
                    <a:pt x="1277459" y="1726159"/>
                  </a:lnTo>
                  <a:cubicBezTo>
                    <a:pt x="1277459" y="1747748"/>
                    <a:pt x="1268882" y="1768454"/>
                    <a:pt x="1253616" y="1783720"/>
                  </a:cubicBezTo>
                  <a:cubicBezTo>
                    <a:pt x="1238350" y="1798986"/>
                    <a:pt x="1217645" y="1807563"/>
                    <a:pt x="1196055" y="1807563"/>
                  </a:cubicBezTo>
                  <a:lnTo>
                    <a:pt x="81404" y="1807563"/>
                  </a:lnTo>
                  <a:cubicBezTo>
                    <a:pt x="36446" y="1807563"/>
                    <a:pt x="0" y="1771117"/>
                    <a:pt x="0" y="1726159"/>
                  </a:cubicBezTo>
                  <a:lnTo>
                    <a:pt x="0" y="81404"/>
                  </a:lnTo>
                  <a:cubicBezTo>
                    <a:pt x="0" y="59814"/>
                    <a:pt x="8576" y="39109"/>
                    <a:pt x="23843" y="23843"/>
                  </a:cubicBezTo>
                  <a:cubicBezTo>
                    <a:pt x="39109" y="8576"/>
                    <a:pt x="59814" y="0"/>
                    <a:pt x="81404" y="0"/>
                  </a:cubicBezTo>
                  <a:close/>
                </a:path>
              </a:pathLst>
            </a:custGeom>
            <a:gradFill rotWithShape="true">
              <a:gsLst>
                <a:gs pos="0">
                  <a:srgbClr val="656366">
                    <a:alpha val="100000"/>
                  </a:srgbClr>
                </a:gs>
                <a:gs pos="50000">
                  <a:srgbClr val="131416">
                    <a:alpha val="100000"/>
                  </a:srgbClr>
                </a:gs>
                <a:gs pos="100000">
                  <a:srgbClr val="131416">
                    <a:alpha val="100000"/>
                  </a:srgbClr>
                </a:gs>
              </a:gsLst>
              <a:lin ang="2700000"/>
            </a:gradFill>
          </p:spPr>
        </p:sp>
        <p:sp>
          <p:nvSpPr>
            <p:cNvPr name="TextBox 5" id="5"/>
            <p:cNvSpPr txBox="true"/>
            <p:nvPr/>
          </p:nvSpPr>
          <p:spPr>
            <a:xfrm>
              <a:off x="0" y="-38100"/>
              <a:ext cx="1277459" cy="184566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926012" y="2304618"/>
            <a:ext cx="4239784" cy="6252956"/>
            <a:chOff x="0" y="0"/>
            <a:chExt cx="656853" cy="968747"/>
          </a:xfrm>
        </p:grpSpPr>
        <p:sp>
          <p:nvSpPr>
            <p:cNvPr name="Freeform 7" id="7"/>
            <p:cNvSpPr/>
            <p:nvPr/>
          </p:nvSpPr>
          <p:spPr>
            <a:xfrm flipH="false" flipV="false" rot="0">
              <a:off x="0" y="0"/>
              <a:ext cx="656853" cy="968746"/>
            </a:xfrm>
            <a:custGeom>
              <a:avLst/>
              <a:gdLst/>
              <a:ahLst/>
              <a:cxnLst/>
              <a:rect r="r" b="b" t="t" l="l"/>
              <a:pathLst>
                <a:path h="968746" w="656853">
                  <a:moveTo>
                    <a:pt x="41998" y="0"/>
                  </a:moveTo>
                  <a:lnTo>
                    <a:pt x="614855" y="0"/>
                  </a:lnTo>
                  <a:cubicBezTo>
                    <a:pt x="625994" y="0"/>
                    <a:pt x="636676" y="4425"/>
                    <a:pt x="644552" y="12301"/>
                  </a:cubicBezTo>
                  <a:cubicBezTo>
                    <a:pt x="652429" y="20177"/>
                    <a:pt x="656853" y="30860"/>
                    <a:pt x="656853" y="41998"/>
                  </a:cubicBezTo>
                  <a:lnTo>
                    <a:pt x="656853" y="926748"/>
                  </a:lnTo>
                  <a:cubicBezTo>
                    <a:pt x="656853" y="949943"/>
                    <a:pt x="638050" y="968746"/>
                    <a:pt x="614855" y="968746"/>
                  </a:cubicBezTo>
                  <a:lnTo>
                    <a:pt x="41998" y="968746"/>
                  </a:lnTo>
                  <a:cubicBezTo>
                    <a:pt x="18803" y="968746"/>
                    <a:pt x="0" y="949943"/>
                    <a:pt x="0" y="926748"/>
                  </a:cubicBezTo>
                  <a:lnTo>
                    <a:pt x="0" y="41998"/>
                  </a:lnTo>
                  <a:cubicBezTo>
                    <a:pt x="0" y="18803"/>
                    <a:pt x="18803" y="0"/>
                    <a:pt x="41998" y="0"/>
                  </a:cubicBezTo>
                  <a:close/>
                </a:path>
              </a:pathLst>
            </a:custGeom>
            <a:blipFill>
              <a:blip r:embed="rId4"/>
              <a:stretch>
                <a:fillRect l="-60889" t="0" r="-60889" b="0"/>
              </a:stretch>
            </a:blipFill>
          </p:spPr>
        </p:sp>
      </p:grpSp>
      <p:sp>
        <p:nvSpPr>
          <p:cNvPr name="Freeform 8" id="8"/>
          <p:cNvSpPr/>
          <p:nvPr/>
        </p:nvSpPr>
        <p:spPr>
          <a:xfrm flipH="false" flipV="false" rot="0">
            <a:off x="15438175" y="7690020"/>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5"/>
            <a:stretch>
              <a:fillRect l="0" t="0" r="0" b="0"/>
            </a:stretch>
          </a:blipFill>
        </p:spPr>
      </p:sp>
      <p:sp>
        <p:nvSpPr>
          <p:cNvPr name="Freeform 9" id="9"/>
          <p:cNvSpPr/>
          <p:nvPr/>
        </p:nvSpPr>
        <p:spPr>
          <a:xfrm flipH="false" flipV="false" rot="-100222">
            <a:off x="9333911" y="8117365"/>
            <a:ext cx="2547443" cy="1920135"/>
          </a:xfrm>
          <a:custGeom>
            <a:avLst/>
            <a:gdLst/>
            <a:ahLst/>
            <a:cxnLst/>
            <a:rect r="r" b="b" t="t" l="l"/>
            <a:pathLst>
              <a:path h="1920135" w="2547443">
                <a:moveTo>
                  <a:pt x="0" y="0"/>
                </a:moveTo>
                <a:lnTo>
                  <a:pt x="2547443" y="0"/>
                </a:lnTo>
                <a:lnTo>
                  <a:pt x="2547443" y="1920135"/>
                </a:lnTo>
                <a:lnTo>
                  <a:pt x="0" y="1920135"/>
                </a:lnTo>
                <a:lnTo>
                  <a:pt x="0" y="0"/>
                </a:lnTo>
                <a:close/>
              </a:path>
            </a:pathLst>
          </a:custGeom>
          <a:blipFill>
            <a:blip r:embed="rId6"/>
            <a:stretch>
              <a:fillRect l="0" t="0" r="0" b="0"/>
            </a:stretch>
          </a:blipFill>
        </p:spPr>
      </p:sp>
      <p:sp>
        <p:nvSpPr>
          <p:cNvPr name="Freeform 10" id="10"/>
          <p:cNvSpPr/>
          <p:nvPr/>
        </p:nvSpPr>
        <p:spPr>
          <a:xfrm flipH="false" flipV="false" rot="0">
            <a:off x="1028700" y="8489026"/>
            <a:ext cx="1574491" cy="1508231"/>
          </a:xfrm>
          <a:custGeom>
            <a:avLst/>
            <a:gdLst/>
            <a:ahLst/>
            <a:cxnLst/>
            <a:rect r="r" b="b" t="t" l="l"/>
            <a:pathLst>
              <a:path h="1508231" w="1574491">
                <a:moveTo>
                  <a:pt x="0" y="0"/>
                </a:moveTo>
                <a:lnTo>
                  <a:pt x="1574491" y="0"/>
                </a:lnTo>
                <a:lnTo>
                  <a:pt x="1574491" y="1508231"/>
                </a:lnTo>
                <a:lnTo>
                  <a:pt x="0" y="1508231"/>
                </a:lnTo>
                <a:lnTo>
                  <a:pt x="0" y="0"/>
                </a:lnTo>
                <a:close/>
              </a:path>
            </a:pathLst>
          </a:custGeom>
          <a:blipFill>
            <a:blip r:embed="rId7"/>
            <a:stretch>
              <a:fillRect l="0" t="0" r="0" b="0"/>
            </a:stretch>
          </a:blipFill>
        </p:spPr>
      </p:sp>
      <p:sp>
        <p:nvSpPr>
          <p:cNvPr name="TextBox 11" id="11"/>
          <p:cNvSpPr txBox="true"/>
          <p:nvPr/>
        </p:nvSpPr>
        <p:spPr>
          <a:xfrm rot="0">
            <a:off x="1529360" y="3651854"/>
            <a:ext cx="8628323" cy="4038167"/>
          </a:xfrm>
          <a:prstGeom prst="rect">
            <a:avLst/>
          </a:prstGeom>
        </p:spPr>
        <p:txBody>
          <a:bodyPr anchor="t" rtlCol="false" tIns="0" lIns="0" bIns="0" rIns="0">
            <a:spAutoFit/>
          </a:bodyPr>
          <a:lstStyle/>
          <a:p>
            <a:pPr algn="just">
              <a:lnSpc>
                <a:spcPts val="2121"/>
              </a:lnSpc>
            </a:pPr>
            <a:r>
              <a:rPr lang="en-US" sz="2187">
                <a:solidFill>
                  <a:srgbClr val="FFFFFF"/>
                </a:solidFill>
                <a:latin typeface="Arial Unicode"/>
              </a:rPr>
              <a:t>Magerun lahir dari kebutuhan para anak kos yang ingin menghemat waktu dan tenaga dalam memenuhi kebutuhan sehari-hari. Sebagai mahasiswa, kesibukan belajar dan aktivitas di kampus kerap kali membuat kita kekurangan waktu untuk keluar rumah dan mengurus keperluan pribadi. Hal ini dapat membuat kita merasa malas dan tidak produktif.</a:t>
            </a:r>
          </a:p>
          <a:p>
            <a:pPr algn="just">
              <a:lnSpc>
                <a:spcPts val="2121"/>
              </a:lnSpc>
            </a:pPr>
          </a:p>
          <a:p>
            <a:pPr algn="just">
              <a:lnSpc>
                <a:spcPts val="2121"/>
              </a:lnSpc>
            </a:pPr>
            <a:r>
              <a:rPr lang="en-US" sz="2187">
                <a:solidFill>
                  <a:srgbClr val="FFFFFF"/>
                </a:solidFill>
                <a:latin typeface="Arial Unicode"/>
              </a:rPr>
              <a:t>Magerun hadir sebagai solusi bagi para anak kos yang ingin memperoleh berbagai layanan tanpa harus keluar rumah. Aplikasi ini menawarkan berbagai fitur yang dirancang khusus untuk memenuhi kebutuhan sehari-hari para mahasiswa,Magerun diciptakan oleh para mahasiswa yang memahami kebutuhan dan kesibukan para mahasiswanya. Aplikasi ini dirancang dengan user interface yang mudah digunakan dan proses pemesanan yang praktis, sehingga dapat diakses dengan mudah oleh para mahasiswa.</a:t>
            </a:r>
          </a:p>
        </p:txBody>
      </p:sp>
      <p:sp>
        <p:nvSpPr>
          <p:cNvPr name="Freeform 12" id="12"/>
          <p:cNvSpPr/>
          <p:nvPr/>
        </p:nvSpPr>
        <p:spPr>
          <a:xfrm flipH="false" flipV="false" rot="0">
            <a:off x="2761278" y="9757879"/>
            <a:ext cx="6545189" cy="65452"/>
          </a:xfrm>
          <a:custGeom>
            <a:avLst/>
            <a:gdLst/>
            <a:ahLst/>
            <a:cxnLst/>
            <a:rect r="r" b="b" t="t" l="l"/>
            <a:pathLst>
              <a:path h="65452" w="6545189">
                <a:moveTo>
                  <a:pt x="0" y="0"/>
                </a:moveTo>
                <a:lnTo>
                  <a:pt x="6545189" y="0"/>
                </a:lnTo>
                <a:lnTo>
                  <a:pt x="6545189" y="65452"/>
                </a:lnTo>
                <a:lnTo>
                  <a:pt x="0" y="65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8849329" y="9077432"/>
            <a:ext cx="457138" cy="651116"/>
          </a:xfrm>
          <a:custGeom>
            <a:avLst/>
            <a:gdLst/>
            <a:ahLst/>
            <a:cxnLst/>
            <a:rect r="r" b="b" t="t" l="l"/>
            <a:pathLst>
              <a:path h="651116" w="457138">
                <a:moveTo>
                  <a:pt x="0" y="0"/>
                </a:moveTo>
                <a:lnTo>
                  <a:pt x="457138" y="0"/>
                </a:lnTo>
                <a:lnTo>
                  <a:pt x="457138" y="651116"/>
                </a:lnTo>
                <a:lnTo>
                  <a:pt x="0" y="6511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529360" y="1926905"/>
            <a:ext cx="8628323" cy="1294538"/>
          </a:xfrm>
          <a:prstGeom prst="rect">
            <a:avLst/>
          </a:prstGeom>
        </p:spPr>
        <p:txBody>
          <a:bodyPr anchor="t" rtlCol="false" tIns="0" lIns="0" bIns="0" rIns="0">
            <a:spAutoFit/>
          </a:bodyPr>
          <a:lstStyle/>
          <a:p>
            <a:pPr algn="l">
              <a:lnSpc>
                <a:spcPts val="9303"/>
              </a:lnSpc>
            </a:pPr>
            <a:r>
              <a:rPr lang="en-US" sz="10571" spc="-666">
                <a:solidFill>
                  <a:srgbClr val="FFFFFF"/>
                </a:solidFill>
                <a:latin typeface="Arial Unicode Bold"/>
              </a:rPr>
              <a:t>Latar Belakang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2585040" y="7580808"/>
            <a:ext cx="9093481" cy="8229600"/>
          </a:xfrm>
          <a:custGeom>
            <a:avLst/>
            <a:gdLst/>
            <a:ahLst/>
            <a:cxnLst/>
            <a:rect r="r" b="b" t="t" l="l"/>
            <a:pathLst>
              <a:path h="8229600" w="9093481">
                <a:moveTo>
                  <a:pt x="0" y="0"/>
                </a:moveTo>
                <a:lnTo>
                  <a:pt x="9093481" y="0"/>
                </a:lnTo>
                <a:lnTo>
                  <a:pt x="909348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429085">
            <a:off x="11455073" y="-4050175"/>
            <a:ext cx="8950664" cy="8100351"/>
          </a:xfrm>
          <a:custGeom>
            <a:avLst/>
            <a:gdLst/>
            <a:ahLst/>
            <a:cxnLst/>
            <a:rect r="r" b="b" t="t" l="l"/>
            <a:pathLst>
              <a:path h="8100351" w="8950664">
                <a:moveTo>
                  <a:pt x="0" y="0"/>
                </a:moveTo>
                <a:lnTo>
                  <a:pt x="8950664" y="0"/>
                </a:lnTo>
                <a:lnTo>
                  <a:pt x="8950664" y="8100350"/>
                </a:lnTo>
                <a:lnTo>
                  <a:pt x="0" y="8100350"/>
                </a:lnTo>
                <a:lnTo>
                  <a:pt x="0" y="0"/>
                </a:lnTo>
                <a:close/>
              </a:path>
            </a:pathLst>
          </a:custGeom>
          <a:blipFill>
            <a:blip r:embed="rId2"/>
            <a:stretch>
              <a:fillRect l="0" t="0" r="0" b="0"/>
            </a:stretch>
          </a:blipFill>
        </p:spPr>
      </p:sp>
      <p:sp>
        <p:nvSpPr>
          <p:cNvPr name="Freeform 4" id="4"/>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628212" y="3899291"/>
            <a:ext cx="9357462" cy="3681517"/>
          </a:xfrm>
          <a:prstGeom prst="rect">
            <a:avLst/>
          </a:prstGeom>
        </p:spPr>
        <p:txBody>
          <a:bodyPr anchor="t" rtlCol="false" tIns="0" lIns="0" bIns="0" rIns="0">
            <a:spAutoFit/>
          </a:bodyPr>
          <a:lstStyle/>
          <a:p>
            <a:pPr algn="just">
              <a:lnSpc>
                <a:spcPts val="2657"/>
              </a:lnSpc>
            </a:pPr>
            <a:r>
              <a:rPr lang="en-US" sz="2657">
                <a:solidFill>
                  <a:srgbClr val="FFFFFF"/>
                </a:solidFill>
                <a:latin typeface="Arial Unicode"/>
              </a:rPr>
              <a:t>Magerun hadir sebagai solusi terpadu untuk memudahkan hidup Anda. Di aplikasi ini, Anda dapat menemukan berbagai layanan yang Anda butuhkan, mulai dari Laundry, Cleaning Service, Food Delivery, Daily Needs, hingga Pick up and Drop Off Service.</a:t>
            </a:r>
          </a:p>
          <a:p>
            <a:pPr algn="just">
              <a:lnSpc>
                <a:spcPts val="2657"/>
              </a:lnSpc>
            </a:pPr>
          </a:p>
          <a:p>
            <a:pPr algn="just">
              <a:lnSpc>
                <a:spcPts val="2657"/>
              </a:lnSpc>
            </a:pPr>
            <a:r>
              <a:rPr lang="en-US" sz="2657">
                <a:solidFill>
                  <a:srgbClr val="FFFFFF"/>
                </a:solidFill>
                <a:latin typeface="Arial Unicode"/>
              </a:rPr>
              <a:t>Misi utama Magerun adalah untuk memudahkan hidup pengguna dengan menyediakan akses cepat ke berbagai layanan yang mereka butuhkan. Magerun ingin membantu Anda menghemat waktu, tenaga, dan uang, sehingga Anda dapat fokus pada hal-hal yang lebih penting dalam hidup.</a:t>
            </a:r>
          </a:p>
        </p:txBody>
      </p:sp>
      <p:sp>
        <p:nvSpPr>
          <p:cNvPr name="Freeform 8" id="8"/>
          <p:cNvSpPr/>
          <p:nvPr/>
        </p:nvSpPr>
        <p:spPr>
          <a:xfrm flipH="false" flipV="false" rot="0">
            <a:off x="240799" y="7512176"/>
            <a:ext cx="2774824" cy="2774824"/>
          </a:xfrm>
          <a:custGeom>
            <a:avLst/>
            <a:gdLst/>
            <a:ahLst/>
            <a:cxnLst/>
            <a:rect r="r" b="b" t="t" l="l"/>
            <a:pathLst>
              <a:path h="2774824" w="2774824">
                <a:moveTo>
                  <a:pt x="0" y="0"/>
                </a:moveTo>
                <a:lnTo>
                  <a:pt x="2774825" y="0"/>
                </a:lnTo>
                <a:lnTo>
                  <a:pt x="2774825" y="2774824"/>
                </a:lnTo>
                <a:lnTo>
                  <a:pt x="0" y="2774824"/>
                </a:lnTo>
                <a:lnTo>
                  <a:pt x="0" y="0"/>
                </a:lnTo>
                <a:close/>
              </a:path>
            </a:pathLst>
          </a:custGeom>
          <a:blipFill>
            <a:blip r:embed="rId9"/>
            <a:stretch>
              <a:fillRect l="0" t="0" r="0" b="0"/>
            </a:stretch>
          </a:blipFill>
        </p:spPr>
      </p:sp>
      <p:sp>
        <p:nvSpPr>
          <p:cNvPr name="Freeform 9" id="9"/>
          <p:cNvSpPr/>
          <p:nvPr/>
        </p:nvSpPr>
        <p:spPr>
          <a:xfrm flipH="false" flipV="false" rot="0">
            <a:off x="6306943" y="1358344"/>
            <a:ext cx="1649676" cy="2008738"/>
          </a:xfrm>
          <a:custGeom>
            <a:avLst/>
            <a:gdLst/>
            <a:ahLst/>
            <a:cxnLst/>
            <a:rect r="r" b="b" t="t" l="l"/>
            <a:pathLst>
              <a:path h="2008738" w="1649676">
                <a:moveTo>
                  <a:pt x="0" y="0"/>
                </a:moveTo>
                <a:lnTo>
                  <a:pt x="1649675" y="0"/>
                </a:lnTo>
                <a:lnTo>
                  <a:pt x="1649675" y="2008738"/>
                </a:lnTo>
                <a:lnTo>
                  <a:pt x="0" y="20087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7388164" y="727605"/>
            <a:ext cx="1136908" cy="1261479"/>
          </a:xfrm>
          <a:custGeom>
            <a:avLst/>
            <a:gdLst/>
            <a:ahLst/>
            <a:cxnLst/>
            <a:rect r="r" b="b" t="t" l="l"/>
            <a:pathLst>
              <a:path h="1261479" w="1136908">
                <a:moveTo>
                  <a:pt x="0" y="0"/>
                </a:moveTo>
                <a:lnTo>
                  <a:pt x="1136908" y="0"/>
                </a:lnTo>
                <a:lnTo>
                  <a:pt x="1136908" y="1261479"/>
                </a:lnTo>
                <a:lnTo>
                  <a:pt x="0" y="12614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1357278" y="2105450"/>
            <a:ext cx="7426219" cy="1261632"/>
          </a:xfrm>
          <a:prstGeom prst="rect">
            <a:avLst/>
          </a:prstGeom>
        </p:spPr>
        <p:txBody>
          <a:bodyPr anchor="t" rtlCol="false" tIns="0" lIns="0" bIns="0" rIns="0">
            <a:spAutoFit/>
          </a:bodyPr>
          <a:lstStyle/>
          <a:p>
            <a:pPr algn="l">
              <a:lnSpc>
                <a:spcPts val="9113"/>
              </a:lnSpc>
            </a:pPr>
            <a:r>
              <a:rPr lang="en-US" sz="10355" spc="-652">
                <a:solidFill>
                  <a:srgbClr val="FFFFFF"/>
                </a:solidFill>
                <a:latin typeface="Arial Unicode Bold"/>
              </a:rPr>
              <a:t>Tujuan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27333" y="171450"/>
            <a:ext cx="16433333" cy="16433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6218" y="1050334"/>
            <a:ext cx="14675565" cy="146755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786468" y="2030585"/>
            <a:ext cx="12715063" cy="127150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13" id="13"/>
          <p:cNvSpPr/>
          <p:nvPr/>
        </p:nvSpPr>
        <p:spPr>
          <a:xfrm flipH="false" flipV="false" rot="0">
            <a:off x="2865682" y="2599055"/>
            <a:ext cx="12556636" cy="7136383"/>
          </a:xfrm>
          <a:custGeom>
            <a:avLst/>
            <a:gdLst/>
            <a:ahLst/>
            <a:cxnLst/>
            <a:rect r="r" b="b" t="t" l="l"/>
            <a:pathLst>
              <a:path h="7136383" w="12556636">
                <a:moveTo>
                  <a:pt x="0" y="0"/>
                </a:moveTo>
                <a:lnTo>
                  <a:pt x="12556636" y="0"/>
                </a:lnTo>
                <a:lnTo>
                  <a:pt x="12556636" y="7136383"/>
                </a:lnTo>
                <a:lnTo>
                  <a:pt x="0" y="7136383"/>
                </a:lnTo>
                <a:lnTo>
                  <a:pt x="0" y="0"/>
                </a:lnTo>
                <a:close/>
              </a:path>
            </a:pathLst>
          </a:custGeom>
          <a:blipFill>
            <a:blip r:embed="rId5"/>
            <a:stretch>
              <a:fillRect l="0" t="0" r="0" b="0"/>
            </a:stretch>
          </a:blipFill>
        </p:spPr>
      </p:sp>
      <p:sp>
        <p:nvSpPr>
          <p:cNvPr name="TextBox 14" id="14"/>
          <p:cNvSpPr txBox="true"/>
          <p:nvPr/>
        </p:nvSpPr>
        <p:spPr>
          <a:xfrm rot="0">
            <a:off x="1540901" y="1487868"/>
            <a:ext cx="6599181" cy="1083267"/>
          </a:xfrm>
          <a:prstGeom prst="rect">
            <a:avLst/>
          </a:prstGeom>
        </p:spPr>
        <p:txBody>
          <a:bodyPr anchor="t" rtlCol="false" tIns="0" lIns="0" bIns="0" rIns="0">
            <a:spAutoFit/>
          </a:bodyPr>
          <a:lstStyle/>
          <a:p>
            <a:pPr algn="l">
              <a:lnSpc>
                <a:spcPts val="7861"/>
              </a:lnSpc>
            </a:pPr>
            <a:r>
              <a:rPr lang="en-US" sz="8933" spc="-562">
                <a:solidFill>
                  <a:srgbClr val="FFFFFF"/>
                </a:solidFill>
                <a:latin typeface="Arial Unicode Bold"/>
              </a:rPr>
              <a:t>Flowchart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27333" y="-3073167"/>
            <a:ext cx="16433333" cy="16433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6218" y="-2194282"/>
            <a:ext cx="14675565" cy="146755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786468" y="-1214032"/>
            <a:ext cx="12715063" cy="127150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422622" y="1710407"/>
            <a:ext cx="2180311" cy="21803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04775" cap="sq">
              <a:solidFill>
                <a:srgbClr val="131416"/>
              </a:solidFill>
              <a:prstDash val="solid"/>
              <a:miter/>
            </a:ln>
          </p:spPr>
        </p:sp>
      </p:grpSp>
      <p:grpSp>
        <p:nvGrpSpPr>
          <p:cNvPr name="Group 13" id="13"/>
          <p:cNvGrpSpPr/>
          <p:nvPr/>
        </p:nvGrpSpPr>
        <p:grpSpPr>
          <a:xfrm rot="0">
            <a:off x="14840862" y="6307837"/>
            <a:ext cx="2180311" cy="218031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8888" t="0" r="-38888" b="0"/>
              </a:stretch>
            </a:blipFill>
            <a:ln w="104775" cap="sq">
              <a:solidFill>
                <a:srgbClr val="131416"/>
              </a:solidFill>
              <a:prstDash val="solid"/>
              <a:miter/>
            </a:ln>
          </p:spPr>
        </p:sp>
      </p:grpSp>
      <p:sp>
        <p:nvSpPr>
          <p:cNvPr name="Freeform 15" id="15"/>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16" id="16"/>
          <p:cNvSpPr/>
          <p:nvPr/>
        </p:nvSpPr>
        <p:spPr>
          <a:xfrm flipH="false" flipV="false" rot="0">
            <a:off x="9686238" y="4356422"/>
            <a:ext cx="3097272" cy="3260286"/>
          </a:xfrm>
          <a:custGeom>
            <a:avLst/>
            <a:gdLst/>
            <a:ahLst/>
            <a:cxnLst/>
            <a:rect r="r" b="b" t="t" l="l"/>
            <a:pathLst>
              <a:path h="3260286" w="3097272">
                <a:moveTo>
                  <a:pt x="0" y="0"/>
                </a:moveTo>
                <a:lnTo>
                  <a:pt x="3097272" y="0"/>
                </a:lnTo>
                <a:lnTo>
                  <a:pt x="3097272" y="3260286"/>
                </a:lnTo>
                <a:lnTo>
                  <a:pt x="0" y="32602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6077680" y="1506918"/>
            <a:ext cx="6132640" cy="1167179"/>
          </a:xfrm>
          <a:prstGeom prst="rect">
            <a:avLst/>
          </a:prstGeom>
        </p:spPr>
        <p:txBody>
          <a:bodyPr anchor="t" rtlCol="false" tIns="0" lIns="0" bIns="0" rIns="0">
            <a:spAutoFit/>
          </a:bodyPr>
          <a:lstStyle/>
          <a:p>
            <a:pPr algn="ctr">
              <a:lnSpc>
                <a:spcPts val="8472"/>
              </a:lnSpc>
            </a:pPr>
            <a:r>
              <a:rPr lang="en-US" sz="9627" spc="-606">
                <a:solidFill>
                  <a:srgbClr val="FFFFFF"/>
                </a:solidFill>
                <a:latin typeface="Arial Unicode Bold"/>
              </a:rPr>
              <a:t>Fitur</a:t>
            </a:r>
          </a:p>
        </p:txBody>
      </p:sp>
      <p:grpSp>
        <p:nvGrpSpPr>
          <p:cNvPr name="Group 18" id="18"/>
          <p:cNvGrpSpPr/>
          <p:nvPr/>
        </p:nvGrpSpPr>
        <p:grpSpPr>
          <a:xfrm rot="0">
            <a:off x="5123804" y="3391960"/>
            <a:ext cx="8040392" cy="719642"/>
            <a:chOff x="0" y="0"/>
            <a:chExt cx="10720523" cy="959522"/>
          </a:xfrm>
        </p:grpSpPr>
        <p:sp>
          <p:nvSpPr>
            <p:cNvPr name="TextBox 19" id="19"/>
            <p:cNvSpPr txBox="true"/>
            <p:nvPr/>
          </p:nvSpPr>
          <p:spPr>
            <a:xfrm rot="0">
              <a:off x="1035205" y="246655"/>
              <a:ext cx="9685318" cy="532887"/>
            </a:xfrm>
            <a:prstGeom prst="rect">
              <a:avLst/>
            </a:prstGeom>
          </p:spPr>
          <p:txBody>
            <a:bodyPr anchor="t" rtlCol="false" tIns="0" lIns="0" bIns="0" rIns="0">
              <a:spAutoFit/>
            </a:bodyPr>
            <a:lstStyle/>
            <a:p>
              <a:pPr algn="l">
                <a:lnSpc>
                  <a:spcPts val="2913"/>
                </a:lnSpc>
              </a:pPr>
              <a:r>
                <a:rPr lang="en-US" sz="3003">
                  <a:solidFill>
                    <a:srgbClr val="FFFFFF"/>
                  </a:solidFill>
                  <a:latin typeface="Arial Unicode"/>
                </a:rPr>
                <a:t>Laundry</a:t>
              </a:r>
            </a:p>
          </p:txBody>
        </p:sp>
        <p:sp>
          <p:nvSpPr>
            <p:cNvPr name="TextBox 20" id="20"/>
            <p:cNvSpPr txBox="true"/>
            <p:nvPr/>
          </p:nvSpPr>
          <p:spPr>
            <a:xfrm rot="0">
              <a:off x="0" y="95250"/>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rPr>
                <a:t>1</a:t>
              </a:r>
            </a:p>
          </p:txBody>
        </p:sp>
      </p:grpSp>
      <p:grpSp>
        <p:nvGrpSpPr>
          <p:cNvPr name="Group 21" id="21"/>
          <p:cNvGrpSpPr/>
          <p:nvPr/>
        </p:nvGrpSpPr>
        <p:grpSpPr>
          <a:xfrm rot="0">
            <a:off x="5123804" y="4689263"/>
            <a:ext cx="8040392" cy="719642"/>
            <a:chOff x="0" y="0"/>
            <a:chExt cx="10720523" cy="959522"/>
          </a:xfrm>
        </p:grpSpPr>
        <p:sp>
          <p:nvSpPr>
            <p:cNvPr name="TextBox 22" id="22"/>
            <p:cNvSpPr txBox="true"/>
            <p:nvPr/>
          </p:nvSpPr>
          <p:spPr>
            <a:xfrm rot="0">
              <a:off x="1035205" y="246716"/>
              <a:ext cx="9685318" cy="532765"/>
            </a:xfrm>
            <a:prstGeom prst="rect">
              <a:avLst/>
            </a:prstGeom>
          </p:spPr>
          <p:txBody>
            <a:bodyPr anchor="t" rtlCol="false" tIns="0" lIns="0" bIns="0" rIns="0">
              <a:spAutoFit/>
            </a:bodyPr>
            <a:lstStyle/>
            <a:p>
              <a:pPr algn="l">
                <a:lnSpc>
                  <a:spcPts val="2910"/>
                </a:lnSpc>
              </a:pPr>
              <a:r>
                <a:rPr lang="en-US" sz="3000">
                  <a:solidFill>
                    <a:srgbClr val="FFFFFF"/>
                  </a:solidFill>
                  <a:latin typeface="Arial Unicode"/>
                </a:rPr>
                <a:t>Cleaning Service</a:t>
              </a:r>
            </a:p>
          </p:txBody>
        </p:sp>
        <p:sp>
          <p:nvSpPr>
            <p:cNvPr name="TextBox 23" id="23"/>
            <p:cNvSpPr txBox="true"/>
            <p:nvPr/>
          </p:nvSpPr>
          <p:spPr>
            <a:xfrm rot="0">
              <a:off x="0" y="95250"/>
              <a:ext cx="676025" cy="86427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rPr>
                <a:t>2</a:t>
              </a:r>
            </a:p>
          </p:txBody>
        </p:sp>
      </p:grpSp>
      <p:grpSp>
        <p:nvGrpSpPr>
          <p:cNvPr name="Group 24" id="24"/>
          <p:cNvGrpSpPr/>
          <p:nvPr/>
        </p:nvGrpSpPr>
        <p:grpSpPr>
          <a:xfrm rot="0">
            <a:off x="5123804" y="5986565"/>
            <a:ext cx="8040392" cy="719642"/>
            <a:chOff x="0" y="0"/>
            <a:chExt cx="10720523" cy="959522"/>
          </a:xfrm>
        </p:grpSpPr>
        <p:sp>
          <p:nvSpPr>
            <p:cNvPr name="TextBox 25" id="25"/>
            <p:cNvSpPr txBox="true"/>
            <p:nvPr/>
          </p:nvSpPr>
          <p:spPr>
            <a:xfrm rot="0">
              <a:off x="1035205" y="246716"/>
              <a:ext cx="9685318" cy="532765"/>
            </a:xfrm>
            <a:prstGeom prst="rect">
              <a:avLst/>
            </a:prstGeom>
          </p:spPr>
          <p:txBody>
            <a:bodyPr anchor="t" rtlCol="false" tIns="0" lIns="0" bIns="0" rIns="0">
              <a:spAutoFit/>
            </a:bodyPr>
            <a:lstStyle/>
            <a:p>
              <a:pPr algn="l">
                <a:lnSpc>
                  <a:spcPts val="2910"/>
                </a:lnSpc>
              </a:pPr>
              <a:r>
                <a:rPr lang="en-US" sz="3000">
                  <a:solidFill>
                    <a:srgbClr val="FFFFFF"/>
                  </a:solidFill>
                  <a:latin typeface="Arial Unicode"/>
                </a:rPr>
                <a:t>Food Delivery</a:t>
              </a:r>
            </a:p>
          </p:txBody>
        </p:sp>
        <p:sp>
          <p:nvSpPr>
            <p:cNvPr name="TextBox 26" id="26"/>
            <p:cNvSpPr txBox="true"/>
            <p:nvPr/>
          </p:nvSpPr>
          <p:spPr>
            <a:xfrm rot="0">
              <a:off x="0" y="95250"/>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rPr>
                <a:t>3</a:t>
              </a:r>
            </a:p>
          </p:txBody>
        </p:sp>
      </p:grpSp>
      <p:grpSp>
        <p:nvGrpSpPr>
          <p:cNvPr name="Group 27" id="27"/>
          <p:cNvGrpSpPr/>
          <p:nvPr/>
        </p:nvGrpSpPr>
        <p:grpSpPr>
          <a:xfrm rot="0">
            <a:off x="5123804" y="7283867"/>
            <a:ext cx="8040392" cy="719642"/>
            <a:chOff x="0" y="0"/>
            <a:chExt cx="10720523" cy="959522"/>
          </a:xfrm>
        </p:grpSpPr>
        <p:sp>
          <p:nvSpPr>
            <p:cNvPr name="TextBox 28" id="28"/>
            <p:cNvSpPr txBox="true"/>
            <p:nvPr/>
          </p:nvSpPr>
          <p:spPr>
            <a:xfrm rot="0">
              <a:off x="1035205" y="246716"/>
              <a:ext cx="9685318" cy="532765"/>
            </a:xfrm>
            <a:prstGeom prst="rect">
              <a:avLst/>
            </a:prstGeom>
          </p:spPr>
          <p:txBody>
            <a:bodyPr anchor="t" rtlCol="false" tIns="0" lIns="0" bIns="0" rIns="0">
              <a:spAutoFit/>
            </a:bodyPr>
            <a:lstStyle/>
            <a:p>
              <a:pPr algn="l">
                <a:lnSpc>
                  <a:spcPts val="2910"/>
                </a:lnSpc>
              </a:pPr>
              <a:r>
                <a:rPr lang="en-US" sz="3000">
                  <a:solidFill>
                    <a:srgbClr val="FFFFFF"/>
                  </a:solidFill>
                  <a:latin typeface="Arial Unicode"/>
                </a:rPr>
                <a:t>Daily Needs</a:t>
              </a:r>
            </a:p>
          </p:txBody>
        </p:sp>
        <p:sp>
          <p:nvSpPr>
            <p:cNvPr name="TextBox 29" id="29"/>
            <p:cNvSpPr txBox="true"/>
            <p:nvPr/>
          </p:nvSpPr>
          <p:spPr>
            <a:xfrm rot="0">
              <a:off x="0" y="95250"/>
              <a:ext cx="676025" cy="86427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rPr>
                <a:t>4</a:t>
              </a:r>
            </a:p>
          </p:txBody>
        </p:sp>
      </p:grpSp>
      <p:grpSp>
        <p:nvGrpSpPr>
          <p:cNvPr name="Group 30" id="30"/>
          <p:cNvGrpSpPr/>
          <p:nvPr/>
        </p:nvGrpSpPr>
        <p:grpSpPr>
          <a:xfrm rot="0">
            <a:off x="5123804" y="8581170"/>
            <a:ext cx="8040392" cy="719642"/>
            <a:chOff x="0" y="0"/>
            <a:chExt cx="10720523" cy="959522"/>
          </a:xfrm>
        </p:grpSpPr>
        <p:sp>
          <p:nvSpPr>
            <p:cNvPr name="TextBox 31" id="31"/>
            <p:cNvSpPr txBox="true"/>
            <p:nvPr/>
          </p:nvSpPr>
          <p:spPr>
            <a:xfrm rot="0">
              <a:off x="1035205" y="246716"/>
              <a:ext cx="9685318" cy="532765"/>
            </a:xfrm>
            <a:prstGeom prst="rect">
              <a:avLst/>
            </a:prstGeom>
          </p:spPr>
          <p:txBody>
            <a:bodyPr anchor="t" rtlCol="false" tIns="0" lIns="0" bIns="0" rIns="0">
              <a:spAutoFit/>
            </a:bodyPr>
            <a:lstStyle/>
            <a:p>
              <a:pPr algn="l">
                <a:lnSpc>
                  <a:spcPts val="2910"/>
                </a:lnSpc>
              </a:pPr>
              <a:r>
                <a:rPr lang="en-US" sz="3000">
                  <a:solidFill>
                    <a:srgbClr val="FFFFFF"/>
                  </a:solidFill>
                  <a:latin typeface="Arial Unicode"/>
                </a:rPr>
                <a:t>Pick-Up and Drop-Off Service</a:t>
              </a:r>
            </a:p>
          </p:txBody>
        </p:sp>
        <p:sp>
          <p:nvSpPr>
            <p:cNvPr name="TextBox 32" id="32"/>
            <p:cNvSpPr txBox="true"/>
            <p:nvPr/>
          </p:nvSpPr>
          <p:spPr>
            <a:xfrm rot="0">
              <a:off x="0" y="95250"/>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rPr>
                <a:t>5</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88558" y="3918543"/>
            <a:ext cx="3484666" cy="4563991"/>
            <a:chOff x="0" y="0"/>
            <a:chExt cx="890986" cy="1166956"/>
          </a:xfrm>
        </p:grpSpPr>
        <p:sp>
          <p:nvSpPr>
            <p:cNvPr name="Freeform 4" id="4"/>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5" id="5"/>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401667" y="3918543"/>
            <a:ext cx="3484666" cy="4563991"/>
            <a:chOff x="0" y="0"/>
            <a:chExt cx="890986" cy="1166956"/>
          </a:xfrm>
        </p:grpSpPr>
        <p:sp>
          <p:nvSpPr>
            <p:cNvPr name="Freeform 7" id="7"/>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8" id="8"/>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114777" y="3918543"/>
            <a:ext cx="3484666" cy="4563991"/>
            <a:chOff x="0" y="0"/>
            <a:chExt cx="890986" cy="1166956"/>
          </a:xfrm>
        </p:grpSpPr>
        <p:sp>
          <p:nvSpPr>
            <p:cNvPr name="Freeform 10" id="10"/>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11" id="11"/>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4"/>
            <a:stretch>
              <a:fillRect l="0" t="0" r="0" b="0"/>
            </a:stretch>
          </a:blipFill>
        </p:spPr>
      </p:sp>
      <p:sp>
        <p:nvSpPr>
          <p:cNvPr name="Freeform 13" id="13"/>
          <p:cNvSpPr/>
          <p:nvPr/>
        </p:nvSpPr>
        <p:spPr>
          <a:xfrm flipH="false" flipV="false" rot="0">
            <a:off x="15478319" y="5143500"/>
            <a:ext cx="1911313" cy="2242009"/>
          </a:xfrm>
          <a:custGeom>
            <a:avLst/>
            <a:gdLst/>
            <a:ahLst/>
            <a:cxnLst/>
            <a:rect r="r" b="b" t="t" l="l"/>
            <a:pathLst>
              <a:path h="2242009" w="1911313">
                <a:moveTo>
                  <a:pt x="0" y="0"/>
                </a:moveTo>
                <a:lnTo>
                  <a:pt x="1911312" y="0"/>
                </a:lnTo>
                <a:lnTo>
                  <a:pt x="1911312" y="2242009"/>
                </a:lnTo>
                <a:lnTo>
                  <a:pt x="0" y="22420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28700" y="5143500"/>
            <a:ext cx="1862882" cy="2057400"/>
          </a:xfrm>
          <a:custGeom>
            <a:avLst/>
            <a:gdLst/>
            <a:ahLst/>
            <a:cxnLst/>
            <a:rect r="r" b="b" t="t" l="l"/>
            <a:pathLst>
              <a:path h="2057400" w="1862882">
                <a:moveTo>
                  <a:pt x="0" y="0"/>
                </a:moveTo>
                <a:lnTo>
                  <a:pt x="1862882" y="0"/>
                </a:lnTo>
                <a:lnTo>
                  <a:pt x="1862882"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430296" y="1995924"/>
            <a:ext cx="10684818" cy="1261632"/>
          </a:xfrm>
          <a:prstGeom prst="rect">
            <a:avLst/>
          </a:prstGeom>
        </p:spPr>
        <p:txBody>
          <a:bodyPr anchor="t" rtlCol="false" tIns="0" lIns="0" bIns="0" rIns="0">
            <a:spAutoFit/>
          </a:bodyPr>
          <a:lstStyle/>
          <a:p>
            <a:pPr algn="l">
              <a:lnSpc>
                <a:spcPts val="9113"/>
              </a:lnSpc>
            </a:pPr>
            <a:r>
              <a:rPr lang="en-US" sz="10355" spc="-652">
                <a:solidFill>
                  <a:srgbClr val="FFFFFF"/>
                </a:solidFill>
                <a:latin typeface="Arial Unicode Bold"/>
              </a:rPr>
              <a:t>Pengunaan Library</a:t>
            </a:r>
          </a:p>
        </p:txBody>
      </p:sp>
      <p:sp>
        <p:nvSpPr>
          <p:cNvPr name="TextBox 16" id="16"/>
          <p:cNvSpPr txBox="true"/>
          <p:nvPr/>
        </p:nvSpPr>
        <p:spPr>
          <a:xfrm rot="0">
            <a:off x="4109926" y="4612563"/>
            <a:ext cx="2641930" cy="360045"/>
          </a:xfrm>
          <a:prstGeom prst="rect">
            <a:avLst/>
          </a:prstGeom>
        </p:spPr>
        <p:txBody>
          <a:bodyPr anchor="t" rtlCol="false" tIns="0" lIns="0" bIns="0" rIns="0">
            <a:spAutoFit/>
          </a:bodyPr>
          <a:lstStyle/>
          <a:p>
            <a:pPr algn="ctr">
              <a:lnSpc>
                <a:spcPts val="2639"/>
              </a:lnSpc>
            </a:pPr>
            <a:r>
              <a:rPr lang="en-US" sz="2999" spc="-188">
                <a:solidFill>
                  <a:srgbClr val="FFFFFF"/>
                </a:solidFill>
                <a:latin typeface="Arial Unicode Bold"/>
              </a:rPr>
              <a:t>Streamlit</a:t>
            </a:r>
          </a:p>
        </p:txBody>
      </p:sp>
      <p:sp>
        <p:nvSpPr>
          <p:cNvPr name="TextBox 17" id="17"/>
          <p:cNvSpPr txBox="true"/>
          <p:nvPr/>
        </p:nvSpPr>
        <p:spPr>
          <a:xfrm rot="0">
            <a:off x="4028768" y="4975736"/>
            <a:ext cx="2804245" cy="3167633"/>
          </a:xfrm>
          <a:prstGeom prst="rect">
            <a:avLst/>
          </a:prstGeom>
        </p:spPr>
        <p:txBody>
          <a:bodyPr anchor="t" rtlCol="false" tIns="0" lIns="0" bIns="0" rIns="0">
            <a:spAutoFit/>
          </a:bodyPr>
          <a:lstStyle/>
          <a:p>
            <a:pPr algn="just">
              <a:lnSpc>
                <a:spcPts val="3168"/>
              </a:lnSpc>
            </a:pPr>
            <a:r>
              <a:rPr lang="en-US" sz="1800" spc="-113">
                <a:solidFill>
                  <a:srgbClr val="FFFFFF"/>
                </a:solidFill>
                <a:latin typeface="Arial Unicode"/>
              </a:rPr>
              <a:t>Streamlit adalah library Python yang digunakan untuk membuat aplikasi web interaktif dengan mudah. Pada kode ini, Streamlit digunakan untuk membuat antarmuka pengguna (user interface) dan menampilkan data.</a:t>
            </a:r>
          </a:p>
        </p:txBody>
      </p:sp>
      <p:sp>
        <p:nvSpPr>
          <p:cNvPr name="TextBox 18" id="18"/>
          <p:cNvSpPr txBox="true"/>
          <p:nvPr/>
        </p:nvSpPr>
        <p:spPr>
          <a:xfrm rot="0">
            <a:off x="7823035" y="4612563"/>
            <a:ext cx="2641930" cy="360045"/>
          </a:xfrm>
          <a:prstGeom prst="rect">
            <a:avLst/>
          </a:prstGeom>
        </p:spPr>
        <p:txBody>
          <a:bodyPr anchor="t" rtlCol="false" tIns="0" lIns="0" bIns="0" rIns="0">
            <a:spAutoFit/>
          </a:bodyPr>
          <a:lstStyle/>
          <a:p>
            <a:pPr algn="ctr">
              <a:lnSpc>
                <a:spcPts val="2639"/>
              </a:lnSpc>
            </a:pPr>
            <a:r>
              <a:rPr lang="en-US" sz="2999" spc="-188">
                <a:solidFill>
                  <a:srgbClr val="FFFFFF"/>
                </a:solidFill>
                <a:latin typeface="Arial Unicode Bold"/>
              </a:rPr>
              <a:t>Sqlite3</a:t>
            </a:r>
          </a:p>
        </p:txBody>
      </p:sp>
      <p:sp>
        <p:nvSpPr>
          <p:cNvPr name="TextBox 19" id="19"/>
          <p:cNvSpPr txBox="true"/>
          <p:nvPr/>
        </p:nvSpPr>
        <p:spPr>
          <a:xfrm rot="0">
            <a:off x="7741877" y="4975736"/>
            <a:ext cx="2804245" cy="3167633"/>
          </a:xfrm>
          <a:prstGeom prst="rect">
            <a:avLst/>
          </a:prstGeom>
        </p:spPr>
        <p:txBody>
          <a:bodyPr anchor="t" rtlCol="false" tIns="0" lIns="0" bIns="0" rIns="0">
            <a:spAutoFit/>
          </a:bodyPr>
          <a:lstStyle/>
          <a:p>
            <a:pPr algn="just">
              <a:lnSpc>
                <a:spcPts val="3168"/>
              </a:lnSpc>
            </a:pPr>
            <a:r>
              <a:rPr lang="en-US" sz="1800" spc="-113">
                <a:solidFill>
                  <a:srgbClr val="FFFFFF"/>
                </a:solidFill>
                <a:latin typeface="Arial Unicode"/>
              </a:rPr>
              <a:t>SQLite3 adalah library Python yang digunakan untuk berinteraksi dengan basis data SQLite. Pada kode ini, SQLite3 digunakan untuk melakukan operasi CRUD (Create, Read, Update, Delete) pada basis data.</a:t>
            </a:r>
          </a:p>
        </p:txBody>
      </p:sp>
      <p:sp>
        <p:nvSpPr>
          <p:cNvPr name="TextBox 20" id="20"/>
          <p:cNvSpPr txBox="true"/>
          <p:nvPr/>
        </p:nvSpPr>
        <p:spPr>
          <a:xfrm rot="0">
            <a:off x="11536145" y="4612563"/>
            <a:ext cx="2641930" cy="360045"/>
          </a:xfrm>
          <a:prstGeom prst="rect">
            <a:avLst/>
          </a:prstGeom>
        </p:spPr>
        <p:txBody>
          <a:bodyPr anchor="t" rtlCol="false" tIns="0" lIns="0" bIns="0" rIns="0">
            <a:spAutoFit/>
          </a:bodyPr>
          <a:lstStyle/>
          <a:p>
            <a:pPr algn="ctr">
              <a:lnSpc>
                <a:spcPts val="2639"/>
              </a:lnSpc>
            </a:pPr>
            <a:r>
              <a:rPr lang="en-US" sz="2999" spc="-188">
                <a:solidFill>
                  <a:srgbClr val="FFFFFF"/>
                </a:solidFill>
                <a:latin typeface="Arial Unicode Bold"/>
              </a:rPr>
              <a:t>Pandas</a:t>
            </a:r>
          </a:p>
        </p:txBody>
      </p:sp>
      <p:sp>
        <p:nvSpPr>
          <p:cNvPr name="TextBox 21" id="21"/>
          <p:cNvSpPr txBox="true"/>
          <p:nvPr/>
        </p:nvSpPr>
        <p:spPr>
          <a:xfrm rot="0">
            <a:off x="11536145" y="4877358"/>
            <a:ext cx="2804245" cy="3167633"/>
          </a:xfrm>
          <a:prstGeom prst="rect">
            <a:avLst/>
          </a:prstGeom>
        </p:spPr>
        <p:txBody>
          <a:bodyPr anchor="t" rtlCol="false" tIns="0" lIns="0" bIns="0" rIns="0">
            <a:spAutoFit/>
          </a:bodyPr>
          <a:lstStyle/>
          <a:p>
            <a:pPr algn="just">
              <a:lnSpc>
                <a:spcPts val="3168"/>
              </a:lnSpc>
            </a:pPr>
            <a:r>
              <a:rPr lang="en-US" sz="1800" spc="-113">
                <a:solidFill>
                  <a:srgbClr val="FFFFFF"/>
                </a:solidFill>
                <a:latin typeface="Arial Unicode"/>
              </a:rPr>
              <a:t>Pandas adalah libraryPython yang digunakan untuk manipulasi dan analisis data. Pada kode ini, Pandas digunakan untuk mengambil dan mengolah data dari basis data SQLite serta menampilkan data dalam bentuk tabel.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64171" y="4572970"/>
            <a:ext cx="9159658" cy="2984608"/>
          </a:xfrm>
          <a:custGeom>
            <a:avLst/>
            <a:gdLst/>
            <a:ahLst/>
            <a:cxnLst/>
            <a:rect r="r" b="b" t="t" l="l"/>
            <a:pathLst>
              <a:path h="2984608" w="9159658">
                <a:moveTo>
                  <a:pt x="0" y="0"/>
                </a:moveTo>
                <a:lnTo>
                  <a:pt x="9159658" y="0"/>
                </a:lnTo>
                <a:lnTo>
                  <a:pt x="9159658" y="2984608"/>
                </a:lnTo>
                <a:lnTo>
                  <a:pt x="0" y="2984608"/>
                </a:lnTo>
                <a:lnTo>
                  <a:pt x="0" y="0"/>
                </a:lnTo>
                <a:close/>
              </a:path>
            </a:pathLst>
          </a:custGeom>
          <a:blipFill>
            <a:blip r:embed="rId4"/>
            <a:stretch>
              <a:fillRect l="0" t="0" r="0" b="0"/>
            </a:stretch>
          </a:blipFill>
        </p:spPr>
      </p:sp>
      <p:sp>
        <p:nvSpPr>
          <p:cNvPr name="Freeform 4" id="4"/>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5"/>
            <a:stretch>
              <a:fillRect l="0" t="0" r="0" b="0"/>
            </a:stretch>
          </a:blipFill>
        </p:spPr>
      </p:sp>
      <p:sp>
        <p:nvSpPr>
          <p:cNvPr name="Freeform 5" id="5"/>
          <p:cNvSpPr/>
          <p:nvPr/>
        </p:nvSpPr>
        <p:spPr>
          <a:xfrm flipH="false" flipV="false" rot="0">
            <a:off x="174834" y="6276990"/>
            <a:ext cx="4213924" cy="3792532"/>
          </a:xfrm>
          <a:custGeom>
            <a:avLst/>
            <a:gdLst/>
            <a:ahLst/>
            <a:cxnLst/>
            <a:rect r="r" b="b" t="t" l="l"/>
            <a:pathLst>
              <a:path h="3792532" w="4213924">
                <a:moveTo>
                  <a:pt x="0" y="0"/>
                </a:moveTo>
                <a:lnTo>
                  <a:pt x="4213924" y="0"/>
                </a:lnTo>
                <a:lnTo>
                  <a:pt x="4213924" y="3792531"/>
                </a:lnTo>
                <a:lnTo>
                  <a:pt x="0" y="3792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430296" y="1995924"/>
            <a:ext cx="10684818" cy="1261632"/>
          </a:xfrm>
          <a:prstGeom prst="rect">
            <a:avLst/>
          </a:prstGeom>
        </p:spPr>
        <p:txBody>
          <a:bodyPr anchor="t" rtlCol="false" tIns="0" lIns="0" bIns="0" rIns="0">
            <a:spAutoFit/>
          </a:bodyPr>
          <a:lstStyle/>
          <a:p>
            <a:pPr algn="l">
              <a:lnSpc>
                <a:spcPts val="9113"/>
              </a:lnSpc>
            </a:pPr>
            <a:r>
              <a:rPr lang="en-US" sz="10355" spc="-652">
                <a:solidFill>
                  <a:srgbClr val="FFFFFF"/>
                </a:solidFill>
                <a:latin typeface="Arial Unicode Bold"/>
              </a:rPr>
              <a:t>Pengunaan Library</a:t>
            </a:r>
          </a:p>
        </p:txBody>
      </p:sp>
      <p:sp>
        <p:nvSpPr>
          <p:cNvPr name="Freeform 7" id="7"/>
          <p:cNvSpPr/>
          <p:nvPr/>
        </p:nvSpPr>
        <p:spPr>
          <a:xfrm flipH="false" flipV="false" rot="0">
            <a:off x="14039219" y="2272743"/>
            <a:ext cx="4213924" cy="3792532"/>
          </a:xfrm>
          <a:custGeom>
            <a:avLst/>
            <a:gdLst/>
            <a:ahLst/>
            <a:cxnLst/>
            <a:rect r="r" b="b" t="t" l="l"/>
            <a:pathLst>
              <a:path h="3792532" w="4213924">
                <a:moveTo>
                  <a:pt x="0" y="0"/>
                </a:moveTo>
                <a:lnTo>
                  <a:pt x="4213924" y="0"/>
                </a:lnTo>
                <a:lnTo>
                  <a:pt x="4213924" y="3792531"/>
                </a:lnTo>
                <a:lnTo>
                  <a:pt x="0" y="3792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99333" y="4019389"/>
            <a:ext cx="13489334" cy="2248222"/>
          </a:xfrm>
          <a:custGeom>
            <a:avLst/>
            <a:gdLst/>
            <a:ahLst/>
            <a:cxnLst/>
            <a:rect r="r" b="b" t="t" l="l"/>
            <a:pathLst>
              <a:path h="2248222" w="13489334">
                <a:moveTo>
                  <a:pt x="0" y="0"/>
                </a:moveTo>
                <a:lnTo>
                  <a:pt x="13489334" y="0"/>
                </a:lnTo>
                <a:lnTo>
                  <a:pt x="13489334" y="2248222"/>
                </a:lnTo>
                <a:lnTo>
                  <a:pt x="0" y="2248222"/>
                </a:lnTo>
                <a:lnTo>
                  <a:pt x="0" y="0"/>
                </a:lnTo>
                <a:close/>
              </a:path>
            </a:pathLst>
          </a:custGeom>
          <a:blipFill>
            <a:blip r:embed="rId4"/>
            <a:stretch>
              <a:fillRect l="0" t="0" r="0" b="0"/>
            </a:stretch>
          </a:blipFill>
        </p:spPr>
      </p:sp>
      <p:sp>
        <p:nvSpPr>
          <p:cNvPr name="Freeform 4" id="4"/>
          <p:cNvSpPr/>
          <p:nvPr/>
        </p:nvSpPr>
        <p:spPr>
          <a:xfrm flipH="false" flipV="false" rot="0">
            <a:off x="15478319" y="-175769"/>
            <a:ext cx="2774824" cy="2774824"/>
          </a:xfrm>
          <a:custGeom>
            <a:avLst/>
            <a:gdLst/>
            <a:ahLst/>
            <a:cxnLst/>
            <a:rect r="r" b="b" t="t" l="l"/>
            <a:pathLst>
              <a:path h="2774824" w="2774824">
                <a:moveTo>
                  <a:pt x="0" y="0"/>
                </a:moveTo>
                <a:lnTo>
                  <a:pt x="2774824" y="0"/>
                </a:lnTo>
                <a:lnTo>
                  <a:pt x="2774824" y="2774824"/>
                </a:lnTo>
                <a:lnTo>
                  <a:pt x="0" y="2774824"/>
                </a:lnTo>
                <a:lnTo>
                  <a:pt x="0" y="0"/>
                </a:lnTo>
                <a:close/>
              </a:path>
            </a:pathLst>
          </a:custGeom>
          <a:blipFill>
            <a:blip r:embed="rId5"/>
            <a:stretch>
              <a:fillRect l="0" t="0" r="0" b="0"/>
            </a:stretch>
          </a:blipFill>
        </p:spPr>
      </p:sp>
      <p:sp>
        <p:nvSpPr>
          <p:cNvPr name="Freeform 5" id="5"/>
          <p:cNvSpPr/>
          <p:nvPr/>
        </p:nvSpPr>
        <p:spPr>
          <a:xfrm flipH="false" flipV="false" rot="0">
            <a:off x="13719326" y="6870295"/>
            <a:ext cx="3517985" cy="2862761"/>
          </a:xfrm>
          <a:custGeom>
            <a:avLst/>
            <a:gdLst/>
            <a:ahLst/>
            <a:cxnLst/>
            <a:rect r="r" b="b" t="t" l="l"/>
            <a:pathLst>
              <a:path h="2862761" w="3517985">
                <a:moveTo>
                  <a:pt x="0" y="0"/>
                </a:moveTo>
                <a:lnTo>
                  <a:pt x="3517985" y="0"/>
                </a:lnTo>
                <a:lnTo>
                  <a:pt x="3517985" y="2862761"/>
                </a:lnTo>
                <a:lnTo>
                  <a:pt x="0" y="2862761"/>
                </a:lnTo>
                <a:lnTo>
                  <a:pt x="0" y="0"/>
                </a:lnTo>
                <a:close/>
              </a:path>
            </a:pathLst>
          </a:custGeom>
          <a:blipFill>
            <a:blip r:embed="rId6"/>
            <a:stretch>
              <a:fillRect l="0" t="0" r="0" b="0"/>
            </a:stretch>
          </a:blipFill>
        </p:spPr>
      </p:sp>
      <p:sp>
        <p:nvSpPr>
          <p:cNvPr name="TextBox 6" id="6"/>
          <p:cNvSpPr txBox="true"/>
          <p:nvPr/>
        </p:nvSpPr>
        <p:spPr>
          <a:xfrm rot="0">
            <a:off x="1430296" y="1995924"/>
            <a:ext cx="10684818" cy="1261632"/>
          </a:xfrm>
          <a:prstGeom prst="rect">
            <a:avLst/>
          </a:prstGeom>
        </p:spPr>
        <p:txBody>
          <a:bodyPr anchor="t" rtlCol="false" tIns="0" lIns="0" bIns="0" rIns="0">
            <a:spAutoFit/>
          </a:bodyPr>
          <a:lstStyle/>
          <a:p>
            <a:pPr algn="l">
              <a:lnSpc>
                <a:spcPts val="9113"/>
              </a:lnSpc>
            </a:pPr>
            <a:r>
              <a:rPr lang="en-US" sz="10355" spc="-652">
                <a:solidFill>
                  <a:srgbClr val="FFFFFF"/>
                </a:solidFill>
                <a:latin typeface="Arial Unicode Bold"/>
              </a:rPr>
              <a:t>Koneksi database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DAGHRnQ963Y</dc:identifier>
  <dcterms:modified xsi:type="dcterms:W3CDTF">2011-08-01T06:04:30Z</dcterms:modified>
  <cp:revision>1</cp:revision>
  <dc:title>ALPROO</dc:title>
</cp:coreProperties>
</file>